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6" r:id="rId1"/>
    <p:sldMasterId id="2147483778" r:id="rId2"/>
    <p:sldMasterId id="2147483779" r:id="rId3"/>
    <p:sldMasterId id="2147483780" r:id="rId4"/>
    <p:sldMasterId id="2147483781" r:id="rId5"/>
  </p:sldMasterIdLst>
  <p:notesMasterIdLst>
    <p:notesMasterId r:id="rId34"/>
  </p:notesMasterIdLst>
  <p:handoutMasterIdLst>
    <p:handoutMasterId r:id="rId35"/>
  </p:handoutMasterIdLst>
  <p:sldIdLst>
    <p:sldId id="256" r:id="rId6"/>
    <p:sldId id="462" r:id="rId7"/>
    <p:sldId id="463" r:id="rId8"/>
    <p:sldId id="508" r:id="rId9"/>
    <p:sldId id="259" r:id="rId10"/>
    <p:sldId id="258" r:id="rId11"/>
    <p:sldId id="502" r:id="rId12"/>
    <p:sldId id="503" r:id="rId13"/>
    <p:sldId id="262" r:id="rId14"/>
    <p:sldId id="263" r:id="rId15"/>
    <p:sldId id="264" r:id="rId16"/>
    <p:sldId id="268" r:id="rId17"/>
    <p:sldId id="269" r:id="rId18"/>
    <p:sldId id="271" r:id="rId19"/>
    <p:sldId id="272" r:id="rId20"/>
    <p:sldId id="274" r:id="rId21"/>
    <p:sldId id="276" r:id="rId22"/>
    <p:sldId id="277" r:id="rId23"/>
    <p:sldId id="510" r:id="rId24"/>
    <p:sldId id="281" r:id="rId25"/>
    <p:sldId id="283" r:id="rId26"/>
    <p:sldId id="511" r:id="rId27"/>
    <p:sldId id="289" r:id="rId28"/>
    <p:sldId id="290" r:id="rId29"/>
    <p:sldId id="293" r:id="rId30"/>
    <p:sldId id="294" r:id="rId31"/>
    <p:sldId id="303" r:id="rId32"/>
    <p:sldId id="505" r:id="rId33"/>
  </p:sldIdLst>
  <p:sldSz cx="9144000" cy="6858000" type="screen4x3"/>
  <p:notesSz cx="6858000" cy="9144000"/>
  <p:embeddedFontLst>
    <p:embeddedFont>
      <p:font typeface="Source Sans Pro" panose="020B0604020202020204" charset="0"/>
      <p:regular r:id="rId36"/>
      <p:bold r:id="rId37"/>
      <p:italic r:id="rId38"/>
      <p:boldItalic r:id="rId39"/>
    </p:embeddedFont>
    <p:embeddedFont>
      <p:font typeface="ＭＳ Ｐゴシック" panose="020B0600070205080204" pitchFamily="34" charset="-128"/>
      <p:regular r:id="rId40"/>
    </p:embeddedFont>
    <p:embeddedFont>
      <p:font typeface="Raleway"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30EEBA-70A1-477E-BE00-82478FF93D10}">
  <a:tblStyle styleId="{2230EEBA-70A1-477E-BE00-82478FF93D10}" styleName="Table_0">
    <a:wholeTbl>
      <a:tcTxStyle b="off" i="off">
        <a:font>
          <a:latin typeface="Arial"/>
          <a:ea typeface="Arial"/>
          <a:cs typeface="Arial"/>
        </a:font>
        <a:srgbClr val="072E82"/>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198D3F0-4A52-4632-BDF9-948B073ECE5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30C8A7-6B89-4291-B6E2-7BC3D18DFE51}"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8C6D4F-1700-4E25-9C44-EC94E827171D}"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5"/>
          </a:solidFill>
        </a:fill>
      </a:tcStyle>
    </a:wholeTbl>
    <a:band1H>
      <a:tcTxStyle/>
      <a:tcStyle>
        <a:tcBdr/>
        <a:fill>
          <a:solidFill>
            <a:srgbClr val="CED9EB"/>
          </a:solidFill>
        </a:fill>
      </a:tcStyle>
    </a:band1H>
    <a:band2H>
      <a:tcTxStyle/>
      <a:tcStyle>
        <a:tcBdr/>
      </a:tcStyle>
    </a:band2H>
    <a:band1V>
      <a:tcTxStyle/>
      <a:tcStyle>
        <a:tcBdr/>
        <a:fill>
          <a:solidFill>
            <a:srgbClr val="CED9E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2"/>
    <p:restoredTop sz="94554"/>
  </p:normalViewPr>
  <p:slideViewPr>
    <p:cSldViewPr snapToGrid="0" snapToObjects="1">
      <p:cViewPr varScale="1">
        <p:scale>
          <a:sx n="86" d="100"/>
          <a:sy n="86" d="100"/>
        </p:scale>
        <p:origin x="15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F94338-3EA2-E545-B576-DAAC7E7988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BE10FC-0E31-E84E-BA1D-E27D9E7B62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B75A33-A44B-424B-9A7B-236A8F72A2D8}" type="datetimeFigureOut">
              <a:rPr lang="en-US" smtClean="0"/>
              <a:t>8/12/2018</a:t>
            </a:fld>
            <a:endParaRPr lang="en-US"/>
          </a:p>
        </p:txBody>
      </p:sp>
      <p:sp>
        <p:nvSpPr>
          <p:cNvPr id="4" name="Footer Placeholder 3">
            <a:extLst>
              <a:ext uri="{FF2B5EF4-FFF2-40B4-BE49-F238E27FC236}">
                <a16:creationId xmlns:a16="http://schemas.microsoft.com/office/drawing/2014/main" id="{C29333FE-EBDC-AB4D-8822-175FEABD5F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0ED15E-962B-154C-B3EB-4C1147DD0C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3AAA53-F2A8-DB46-8CFA-1BCE44499DBE}" type="slidenum">
              <a:rPr lang="en-US" smtClean="0"/>
              <a:t>‹#›</a:t>
            </a:fld>
            <a:endParaRPr lang="en-US"/>
          </a:p>
        </p:txBody>
      </p:sp>
    </p:spTree>
    <p:extLst>
      <p:ext uri="{BB962C8B-B14F-4D97-AF65-F5344CB8AC3E}">
        <p14:creationId xmlns:p14="http://schemas.microsoft.com/office/powerpoint/2010/main" val="248529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Shape 597"/>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a:p>
        </p:txBody>
      </p:sp>
      <p:sp>
        <p:nvSpPr>
          <p:cNvPr id="598" name="Shape 598"/>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Shape 68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Font typeface="Arial"/>
              <a:buNone/>
            </a:pPr>
            <a:endParaRPr sz="1200" b="1" dirty="0">
              <a:latin typeface="Calibri"/>
              <a:ea typeface="Calibri"/>
              <a:cs typeface="Calibri"/>
              <a:sym typeface="Calibri"/>
            </a:endParaRPr>
          </a:p>
          <a:p>
            <a:pPr marL="171450" marR="0" lvl="0" indent="-171450" algn="l" rtl="0">
              <a:spcBef>
                <a:spcPts val="0"/>
              </a:spcBef>
              <a:spcAft>
                <a:spcPts val="0"/>
              </a:spcAft>
              <a:buClr>
                <a:schemeClr val="dk1"/>
              </a:buClr>
              <a:buFont typeface="Arial"/>
              <a:buNone/>
            </a:pPr>
            <a:endParaRPr sz="1200" b="1" dirty="0">
              <a:latin typeface="Calibri"/>
              <a:ea typeface="Calibri"/>
              <a:cs typeface="Calibri"/>
              <a:sym typeface="Calibri"/>
            </a:endParaRPr>
          </a:p>
          <a:p>
            <a:pPr marL="171450" marR="0" lvl="0" indent="-171450" algn="l" rtl="0">
              <a:spcBef>
                <a:spcPts val="0"/>
              </a:spcBef>
              <a:spcAft>
                <a:spcPts val="0"/>
              </a:spcAft>
              <a:buClr>
                <a:schemeClr val="dk1"/>
              </a:buClr>
              <a:buFont typeface="Arial"/>
              <a:buNone/>
            </a:pPr>
            <a:r>
              <a:rPr lang="en" sz="1200" b="1" dirty="0">
                <a:latin typeface="Calibri"/>
                <a:ea typeface="Calibri"/>
                <a:cs typeface="Calibri"/>
                <a:sym typeface="Calibri"/>
              </a:rPr>
              <a:t> </a:t>
            </a:r>
            <a:endParaRPr sz="1200" b="1" dirty="0">
              <a:latin typeface="Calibri"/>
              <a:ea typeface="Calibri"/>
              <a:cs typeface="Calibri"/>
              <a:sym typeface="Calibri"/>
            </a:endParaRPr>
          </a:p>
        </p:txBody>
      </p:sp>
      <p:sp>
        <p:nvSpPr>
          <p:cNvPr id="686" name="Shape 686"/>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7" name="Shape 69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400" dirty="0">
              <a:latin typeface="Arial"/>
              <a:ea typeface="Arial"/>
              <a:cs typeface="Arial"/>
              <a:sym typeface="Arial"/>
            </a:endParaRPr>
          </a:p>
        </p:txBody>
      </p:sp>
      <p:sp>
        <p:nvSpPr>
          <p:cNvPr id="698" name="Shape 698"/>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Shape 74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endParaRPr sz="1400" b="1" dirty="0">
              <a:solidFill>
                <a:srgbClr val="052261"/>
              </a:solidFill>
              <a:highlight>
                <a:srgbClr val="FF9900"/>
              </a:highlight>
              <a:latin typeface="Arial"/>
              <a:ea typeface="Arial"/>
              <a:cs typeface="Arial"/>
              <a:sym typeface="Arial"/>
            </a:endParaRPr>
          </a:p>
          <a:p>
            <a:pPr marL="0" lvl="0" indent="0" rtl="0">
              <a:spcBef>
                <a:spcPts val="0"/>
              </a:spcBef>
              <a:spcAft>
                <a:spcPts val="0"/>
              </a:spcAft>
              <a:buNone/>
            </a:pPr>
            <a:r>
              <a:rPr lang="en" sz="1400" dirty="0">
                <a:solidFill>
                  <a:srgbClr val="052261"/>
                </a:solidFill>
                <a:latin typeface="Arial"/>
                <a:ea typeface="Arial"/>
                <a:cs typeface="Arial"/>
                <a:sym typeface="Arial"/>
              </a:rPr>
              <a:t>In this first stage, teams are working to gather and analyze relevant data in order determine possible areas of focus.</a:t>
            </a:r>
            <a:endParaRPr sz="1400" dirty="0">
              <a:solidFill>
                <a:srgbClr val="052261"/>
              </a:solidFill>
              <a:latin typeface="Arial"/>
              <a:ea typeface="Arial"/>
              <a:cs typeface="Arial"/>
              <a:sym typeface="Arial"/>
            </a:endParaRPr>
          </a:p>
          <a:p>
            <a:pPr marL="0" lvl="0" indent="0" rtl="0">
              <a:spcBef>
                <a:spcPts val="0"/>
              </a:spcBef>
              <a:spcAft>
                <a:spcPts val="0"/>
              </a:spcAft>
              <a:buNone/>
            </a:pPr>
            <a:endParaRPr sz="1400" dirty="0">
              <a:solidFill>
                <a:srgbClr val="000000"/>
              </a:solidFill>
              <a:latin typeface="Arial"/>
              <a:ea typeface="Arial"/>
              <a:cs typeface="Arial"/>
              <a:sym typeface="Arial"/>
            </a:endParaRPr>
          </a:p>
          <a:p>
            <a:pPr marL="0" marR="0" lvl="0" indent="0" algn="l" rtl="0">
              <a:spcBef>
                <a:spcPts val="0"/>
              </a:spcBef>
              <a:spcAft>
                <a:spcPts val="0"/>
              </a:spcAft>
              <a:buNone/>
            </a:pPr>
            <a:endParaRPr sz="1400" dirty="0"/>
          </a:p>
        </p:txBody>
      </p:sp>
      <p:sp>
        <p:nvSpPr>
          <p:cNvPr id="744" name="Shape 74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Shape 75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r>
              <a:rPr lang="en" sz="1400"/>
              <a:t>John</a:t>
            </a:r>
            <a:endParaRPr sz="1200">
              <a:latin typeface="Calibri"/>
              <a:ea typeface="Calibri"/>
              <a:cs typeface="Calibri"/>
              <a:sym typeface="Calibri"/>
            </a:endParaRPr>
          </a:p>
          <a:p>
            <a:pPr marL="0" lvl="0" indent="0" rtl="0">
              <a:spcBef>
                <a:spcPts val="0"/>
              </a:spcBef>
              <a:spcAft>
                <a:spcPts val="0"/>
              </a:spcAft>
              <a:buClr>
                <a:srgbClr val="000000"/>
              </a:buClr>
              <a:buFont typeface="Arial"/>
              <a:buNone/>
            </a:pPr>
            <a:endParaRPr sz="1400" b="1"/>
          </a:p>
          <a:p>
            <a:pPr marL="0" marR="0" lvl="0" indent="0" algn="l" rtl="0">
              <a:spcBef>
                <a:spcPts val="0"/>
              </a:spcBef>
              <a:spcAft>
                <a:spcPts val="0"/>
              </a:spcAft>
              <a:buNone/>
            </a:pPr>
            <a:endParaRPr sz="1400">
              <a:latin typeface="Arial"/>
              <a:ea typeface="Arial"/>
              <a:cs typeface="Arial"/>
              <a:sym typeface="Arial"/>
            </a:endParaRPr>
          </a:p>
        </p:txBody>
      </p:sp>
      <p:sp>
        <p:nvSpPr>
          <p:cNvPr id="756" name="Shape 75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Shape 78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b="1">
                <a:highlight>
                  <a:srgbClr val="B4A7D6"/>
                </a:highlight>
              </a:rPr>
              <a:t>Stephanie</a:t>
            </a:r>
            <a:endParaRPr sz="1400" b="1">
              <a:highlight>
                <a:srgbClr val="B4A7D6"/>
              </a:highlight>
              <a:latin typeface="Arial"/>
              <a:ea typeface="Arial"/>
              <a:cs typeface="Arial"/>
              <a:sym typeface="Arial"/>
            </a:endParaRPr>
          </a:p>
        </p:txBody>
      </p:sp>
      <p:sp>
        <p:nvSpPr>
          <p:cNvPr id="786" name="Shape 78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Shape 79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spcBef>
                <a:spcPts val="0"/>
              </a:spcBef>
              <a:spcAft>
                <a:spcPts val="0"/>
              </a:spcAft>
              <a:buNone/>
            </a:pPr>
            <a:r>
              <a:rPr lang="en" sz="1400"/>
              <a:t>Stephanie </a:t>
            </a:r>
            <a:endParaRPr sz="1400"/>
          </a:p>
          <a:p>
            <a:pPr marL="0" lvl="0" indent="0" rtl="0">
              <a:spcBef>
                <a:spcPts val="0"/>
              </a:spcBef>
              <a:spcAft>
                <a:spcPts val="0"/>
              </a:spcAft>
              <a:buNone/>
            </a:pPr>
            <a:endParaRPr sz="1400">
              <a:highlight>
                <a:srgbClr val="00FF00"/>
              </a:highlight>
              <a:latin typeface="Arial"/>
              <a:ea typeface="Arial"/>
              <a:cs typeface="Arial"/>
              <a:sym typeface="Arial"/>
            </a:endParaRPr>
          </a:p>
        </p:txBody>
      </p:sp>
      <p:sp>
        <p:nvSpPr>
          <p:cNvPr id="798" name="Shape 79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2" name="Shape 8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2"/>
              </a:buClr>
              <a:buSzPts val="1100"/>
              <a:buFont typeface="Arial"/>
              <a:buNone/>
            </a:pPr>
            <a:r>
              <a:rPr lang="en">
                <a:solidFill>
                  <a:srgbClr val="072E82"/>
                </a:solidFill>
              </a:rPr>
              <a:t>Stephanie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4" name="Shape 84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2"/>
              </a:buClr>
              <a:buSzPts val="1100"/>
              <a:buFont typeface="Arial"/>
              <a:buNone/>
            </a:pPr>
            <a:r>
              <a:rPr lang="en" dirty="0">
                <a:solidFill>
                  <a:srgbClr val="072E82"/>
                </a:solidFill>
              </a:rPr>
              <a:t>Stephanie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Shape 86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 sz="1400" dirty="0">
                <a:solidFill>
                  <a:srgbClr val="072E82"/>
                </a:solidFill>
              </a:rPr>
              <a:t>Stephanie </a:t>
            </a:r>
            <a:endParaRPr sz="2400" dirty="0">
              <a:solidFill>
                <a:srgbClr val="052261"/>
              </a:solidFill>
            </a:endParaRPr>
          </a:p>
          <a:p>
            <a:pPr marL="0" marR="0" lvl="0" indent="0" algn="l" rtl="0">
              <a:spcBef>
                <a:spcPts val="0"/>
              </a:spcBef>
              <a:spcAft>
                <a:spcPts val="0"/>
              </a:spcAft>
              <a:buNone/>
            </a:pPr>
            <a:endParaRPr sz="1400" dirty="0"/>
          </a:p>
        </p:txBody>
      </p:sp>
      <p:sp>
        <p:nvSpPr>
          <p:cNvPr id="865" name="Shape 86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Shape 86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 sz="1400" dirty="0">
                <a:solidFill>
                  <a:srgbClr val="072E82"/>
                </a:solidFill>
              </a:rPr>
              <a:t>Stephanie </a:t>
            </a:r>
            <a:endParaRPr sz="2400" dirty="0">
              <a:solidFill>
                <a:srgbClr val="052261"/>
              </a:solidFill>
            </a:endParaRPr>
          </a:p>
          <a:p>
            <a:pPr marL="0" marR="0" lvl="0" indent="0" algn="l" rtl="0">
              <a:spcBef>
                <a:spcPts val="0"/>
              </a:spcBef>
              <a:spcAft>
                <a:spcPts val="0"/>
              </a:spcAft>
              <a:buNone/>
            </a:pPr>
            <a:endParaRPr sz="1400" dirty="0"/>
          </a:p>
        </p:txBody>
      </p:sp>
      <p:sp>
        <p:nvSpPr>
          <p:cNvPr id="865" name="Shape 86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15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50103C5-04B2-784A-9A2E-CDF9D9E898D1}" type="slidenum">
              <a:rPr lang="en-US" smtClean="0"/>
              <a:t>2</a:t>
            </a:fld>
            <a:endParaRPr lang="en-US"/>
          </a:p>
        </p:txBody>
      </p:sp>
    </p:spTree>
    <p:extLst>
      <p:ext uri="{BB962C8B-B14F-4D97-AF65-F5344CB8AC3E}">
        <p14:creationId xmlns:p14="http://schemas.microsoft.com/office/powerpoint/2010/main" val="62387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Shape 91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dirty="0">
              <a:latin typeface="Arial"/>
              <a:ea typeface="Arial"/>
              <a:cs typeface="Arial"/>
              <a:sym typeface="Arial"/>
            </a:endParaRPr>
          </a:p>
        </p:txBody>
      </p:sp>
      <p:sp>
        <p:nvSpPr>
          <p:cNvPr id="919" name="Shape 91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Shape 94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endParaRPr sz="1400" dirty="0"/>
          </a:p>
        </p:txBody>
      </p:sp>
      <p:sp>
        <p:nvSpPr>
          <p:cNvPr id="945" name="Shape 94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4" name="Shape 84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2"/>
              </a:buClr>
              <a:buSzPts val="1100"/>
              <a:buFont typeface="Arial"/>
              <a:buNone/>
            </a:pPr>
            <a:r>
              <a:rPr lang="en" dirty="0">
                <a:solidFill>
                  <a:srgbClr val="072E82"/>
                </a:solidFill>
              </a:rPr>
              <a:t>Stephanie </a:t>
            </a:r>
            <a:endParaRPr dirty="0"/>
          </a:p>
        </p:txBody>
      </p:sp>
    </p:spTree>
    <p:extLst>
      <p:ext uri="{BB962C8B-B14F-4D97-AF65-F5344CB8AC3E}">
        <p14:creationId xmlns:p14="http://schemas.microsoft.com/office/powerpoint/2010/main" val="2357139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Shape 101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 sz="1400"/>
              <a:t>John</a:t>
            </a:r>
            <a:endParaRPr sz="1400">
              <a:latin typeface="Arial"/>
              <a:ea typeface="Arial"/>
              <a:cs typeface="Arial"/>
              <a:sym typeface="Arial"/>
            </a:endParaRPr>
          </a:p>
        </p:txBody>
      </p:sp>
      <p:sp>
        <p:nvSpPr>
          <p:cNvPr id="1019" name="Shape 101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Shape 10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Shape 103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endParaRPr sz="1400">
              <a:latin typeface="Arial"/>
              <a:ea typeface="Arial"/>
              <a:cs typeface="Arial"/>
              <a:sym typeface="Arial"/>
            </a:endParaRPr>
          </a:p>
        </p:txBody>
      </p:sp>
      <p:sp>
        <p:nvSpPr>
          <p:cNvPr id="1031" name="Shape 103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Shape 107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000000"/>
                </a:solidFill>
                <a:highlight>
                  <a:srgbClr val="FFFFFF"/>
                </a:highlight>
              </a:rPr>
              <a:t>John</a:t>
            </a:r>
            <a:endParaRPr sz="1400">
              <a:solidFill>
                <a:srgbClr val="000000"/>
              </a:solidFill>
              <a:highlight>
                <a:srgbClr val="FFFFFF"/>
              </a:highlight>
            </a:endParaRPr>
          </a:p>
        </p:txBody>
      </p:sp>
      <p:sp>
        <p:nvSpPr>
          <p:cNvPr id="1071" name="Shape 107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Shape 10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Shape 108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endParaRPr sz="1400"/>
          </a:p>
          <a:p>
            <a:pPr marL="0" lvl="0" indent="0" rtl="0">
              <a:spcBef>
                <a:spcPts val="0"/>
              </a:spcBef>
              <a:spcAft>
                <a:spcPts val="0"/>
              </a:spcAft>
              <a:buNone/>
            </a:pPr>
            <a:endParaRPr sz="1400" b="1">
              <a:highlight>
                <a:srgbClr val="FF9900"/>
              </a:highlight>
              <a:latin typeface="Arial"/>
              <a:ea typeface="Arial"/>
              <a:cs typeface="Arial"/>
              <a:sym typeface="Arial"/>
            </a:endParaRPr>
          </a:p>
          <a:p>
            <a:pPr marL="0" lvl="0" indent="0" rtl="0">
              <a:spcBef>
                <a:spcPts val="0"/>
              </a:spcBef>
              <a:spcAft>
                <a:spcPts val="0"/>
              </a:spcAft>
              <a:buNone/>
            </a:pPr>
            <a:endParaRPr sz="1400">
              <a:latin typeface="Arial"/>
              <a:ea typeface="Arial"/>
              <a:cs typeface="Arial"/>
              <a:sym typeface="Arial"/>
            </a:endParaRPr>
          </a:p>
        </p:txBody>
      </p:sp>
      <p:sp>
        <p:nvSpPr>
          <p:cNvPr id="1083" name="Shape 108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7" name="Shape 11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a:t>Stephanie   </a:t>
            </a: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67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50103C5-04B2-784A-9A2E-CDF9D9E898D1}" type="slidenum">
              <a:rPr lang="en-US" smtClean="0"/>
              <a:t>3</a:t>
            </a:fld>
            <a:endParaRPr lang="en-US"/>
          </a:p>
        </p:txBody>
      </p:sp>
    </p:spTree>
    <p:extLst>
      <p:ext uri="{BB962C8B-B14F-4D97-AF65-F5344CB8AC3E}">
        <p14:creationId xmlns:p14="http://schemas.microsoft.com/office/powerpoint/2010/main" val="396273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50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Shape 62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622" name="Shape 62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26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39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Shape 67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b="1" dirty="0">
              <a:latin typeface="Arial"/>
              <a:ea typeface="Arial"/>
              <a:cs typeface="Arial"/>
              <a:sym typeface="Arial"/>
            </a:endParaRPr>
          </a:p>
          <a:p>
            <a:pPr marL="0" marR="0" lvl="0" indent="0" algn="l" rtl="0">
              <a:spcBef>
                <a:spcPts val="0"/>
              </a:spcBef>
              <a:spcAft>
                <a:spcPts val="0"/>
              </a:spcAft>
              <a:buNone/>
            </a:pPr>
            <a:r>
              <a:rPr lang="en" sz="1400" dirty="0">
                <a:latin typeface="Arial"/>
                <a:ea typeface="Arial"/>
                <a:cs typeface="Arial"/>
                <a:sym typeface="Arial"/>
              </a:rPr>
              <a:t>Cycle through on the chat responses- share twice and then move to the next presenter </a:t>
            </a:r>
            <a:endParaRPr sz="1400" dirty="0">
              <a:latin typeface="Arial"/>
              <a:ea typeface="Arial"/>
              <a:cs typeface="Arial"/>
              <a:sym typeface="Arial"/>
            </a:endParaRPr>
          </a:p>
          <a:p>
            <a:pPr marL="0" marR="0" lvl="0" indent="0" algn="l" rtl="0">
              <a:spcBef>
                <a:spcPts val="0"/>
              </a:spcBef>
              <a:spcAft>
                <a:spcPts val="0"/>
              </a:spcAft>
              <a:buNone/>
            </a:pPr>
            <a:r>
              <a:rPr lang="en" sz="1400" dirty="0">
                <a:latin typeface="Arial"/>
                <a:ea typeface="Arial"/>
                <a:cs typeface="Arial"/>
                <a:sym typeface="Arial"/>
              </a:rPr>
              <a:t>Stephanie- “Thank you to everyone who shared” :) </a:t>
            </a:r>
            <a:endParaRPr sz="1400" dirty="0">
              <a:latin typeface="Arial"/>
              <a:ea typeface="Arial"/>
              <a:cs typeface="Arial"/>
              <a:sym typeface="Arial"/>
            </a:endParaRPr>
          </a:p>
        </p:txBody>
      </p:sp>
      <p:sp>
        <p:nvSpPr>
          <p:cNvPr id="673" name="Shape 67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
        <p:nvSpPr>
          <p:cNvPr id="12" name="Shape 12"/>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6790470" y="643948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54" name="Shape 54"/>
          <p:cNvSpPr txBox="1">
            <a:spLocks noGrp="1"/>
          </p:cNvSpPr>
          <p:nvPr>
            <p:ph type="ftr" idx="11"/>
          </p:nvPr>
        </p:nvSpPr>
        <p:spPr>
          <a:xfrm>
            <a:off x="313461" y="6439481"/>
            <a:ext cx="30861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23887" y="1709739"/>
            <a:ext cx="7886700" cy="28527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45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7" name="Shape 57"/>
          <p:cNvSpPr txBox="1">
            <a:spLocks noGrp="1"/>
          </p:cNvSpPr>
          <p:nvPr>
            <p:ph type="body" idx="1"/>
          </p:nvPr>
        </p:nvSpPr>
        <p:spPr>
          <a:xfrm>
            <a:off x="623887" y="4589465"/>
            <a:ext cx="78867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888CAC"/>
              </a:buClr>
              <a:buSzPts val="2100"/>
              <a:buFont typeface="Arial"/>
              <a:buNone/>
              <a:defRPr sz="1800" b="0" i="0" u="none" strike="noStrike" cap="none">
                <a:solidFill>
                  <a:srgbClr val="888CAC"/>
                </a:solidFill>
                <a:latin typeface="Arial"/>
                <a:ea typeface="Arial"/>
                <a:cs typeface="Arial"/>
                <a:sym typeface="Arial"/>
              </a:defRPr>
            </a:lvl1pPr>
            <a:lvl2pPr marL="914400" marR="0" lvl="1" indent="-228600" algn="l" rtl="0">
              <a:lnSpc>
                <a:spcPct val="90000"/>
              </a:lnSpc>
              <a:spcBef>
                <a:spcPts val="375"/>
              </a:spcBef>
              <a:spcAft>
                <a:spcPts val="0"/>
              </a:spcAft>
              <a:buClr>
                <a:srgbClr val="888CAC"/>
              </a:buClr>
              <a:buSzPts val="1800"/>
              <a:buFont typeface="Arial"/>
              <a:buNone/>
              <a:defRPr sz="1500" b="0" i="0" u="none" strike="noStrike" cap="none">
                <a:solidFill>
                  <a:srgbClr val="888CAC"/>
                </a:solidFill>
                <a:latin typeface="Arial"/>
                <a:ea typeface="Arial"/>
                <a:cs typeface="Arial"/>
                <a:sym typeface="Arial"/>
              </a:defRPr>
            </a:lvl2pPr>
            <a:lvl3pPr marL="1371600" marR="0" lvl="2" indent="-228600" algn="l" rtl="0">
              <a:lnSpc>
                <a:spcPct val="90000"/>
              </a:lnSpc>
              <a:spcBef>
                <a:spcPts val="375"/>
              </a:spcBef>
              <a:spcAft>
                <a:spcPts val="0"/>
              </a:spcAft>
              <a:buClr>
                <a:srgbClr val="888CAC"/>
              </a:buClr>
              <a:buSzPts val="1500"/>
              <a:buFont typeface="Arial"/>
              <a:buNone/>
              <a:defRPr sz="1350" b="0" i="0" u="none" strike="noStrike" cap="none">
                <a:solidFill>
                  <a:srgbClr val="888CAC"/>
                </a:solidFill>
                <a:latin typeface="Arial"/>
                <a:ea typeface="Arial"/>
                <a:cs typeface="Arial"/>
                <a:sym typeface="Arial"/>
              </a:defRPr>
            </a:lvl3pPr>
            <a:lvl4pPr marL="1828800" marR="0" lvl="3" indent="-228600" algn="l" rtl="0">
              <a:lnSpc>
                <a:spcPct val="90000"/>
              </a:lnSpc>
              <a:spcBef>
                <a:spcPts val="375"/>
              </a:spcBef>
              <a:spcAft>
                <a:spcPts val="0"/>
              </a:spcAft>
              <a:buClr>
                <a:srgbClr val="888CAC"/>
              </a:buClr>
              <a:buSzPts val="1302"/>
              <a:buFont typeface="Arial"/>
              <a:buNone/>
              <a:defRPr sz="1200" b="0" i="0" u="none" strike="noStrike" cap="none">
                <a:solidFill>
                  <a:srgbClr val="888CAC"/>
                </a:solidFill>
                <a:latin typeface="Arial"/>
                <a:ea typeface="Arial"/>
                <a:cs typeface="Arial"/>
                <a:sym typeface="Arial"/>
              </a:defRPr>
            </a:lvl4pPr>
            <a:lvl5pPr marL="2286000" marR="0" lvl="4" indent="-228600" algn="l" rtl="0">
              <a:lnSpc>
                <a:spcPct val="90000"/>
              </a:lnSpc>
              <a:spcBef>
                <a:spcPts val="375"/>
              </a:spcBef>
              <a:spcAft>
                <a:spcPts val="0"/>
              </a:spcAft>
              <a:buClr>
                <a:srgbClr val="888CAC"/>
              </a:buClr>
              <a:buSzPts val="1302"/>
              <a:buFont typeface="Arial"/>
              <a:buNone/>
              <a:defRPr sz="1200" b="0" i="0" u="none" strike="noStrike" cap="none">
                <a:solidFill>
                  <a:srgbClr val="888CAC"/>
                </a:solidFill>
                <a:latin typeface="Arial"/>
                <a:ea typeface="Arial"/>
                <a:cs typeface="Arial"/>
                <a:sym typeface="Arial"/>
              </a:defRPr>
            </a:lvl5pPr>
            <a:lvl6pPr marL="2743200" marR="0" lvl="5" indent="-228600" algn="l" rtl="0">
              <a:lnSpc>
                <a:spcPct val="90000"/>
              </a:lnSpc>
              <a:spcBef>
                <a:spcPts val="375"/>
              </a:spcBef>
              <a:spcAft>
                <a:spcPts val="0"/>
              </a:spcAft>
              <a:buClr>
                <a:srgbClr val="888CAC"/>
              </a:buClr>
              <a:buSzPts val="1302"/>
              <a:buFont typeface="Arial"/>
              <a:buNone/>
              <a:defRPr sz="1200" b="0" i="0" u="none" strike="noStrike" cap="none">
                <a:solidFill>
                  <a:srgbClr val="888CAC"/>
                </a:solidFill>
                <a:latin typeface="Arial"/>
                <a:ea typeface="Arial"/>
                <a:cs typeface="Arial"/>
                <a:sym typeface="Arial"/>
              </a:defRPr>
            </a:lvl6pPr>
            <a:lvl7pPr marL="3200400" marR="0" lvl="6" indent="-228600" algn="l" rtl="0">
              <a:lnSpc>
                <a:spcPct val="90000"/>
              </a:lnSpc>
              <a:spcBef>
                <a:spcPts val="375"/>
              </a:spcBef>
              <a:spcAft>
                <a:spcPts val="0"/>
              </a:spcAft>
              <a:buClr>
                <a:srgbClr val="888CAC"/>
              </a:buClr>
              <a:buSzPts val="1302"/>
              <a:buFont typeface="Arial"/>
              <a:buNone/>
              <a:defRPr sz="1200" b="0" i="0" u="none" strike="noStrike" cap="none">
                <a:solidFill>
                  <a:srgbClr val="888CAC"/>
                </a:solidFill>
                <a:latin typeface="Arial"/>
                <a:ea typeface="Arial"/>
                <a:cs typeface="Arial"/>
                <a:sym typeface="Arial"/>
              </a:defRPr>
            </a:lvl7pPr>
            <a:lvl8pPr marL="3657600" marR="0" lvl="7" indent="-228600" algn="l" rtl="0">
              <a:lnSpc>
                <a:spcPct val="90000"/>
              </a:lnSpc>
              <a:spcBef>
                <a:spcPts val="375"/>
              </a:spcBef>
              <a:spcAft>
                <a:spcPts val="0"/>
              </a:spcAft>
              <a:buClr>
                <a:srgbClr val="888CAC"/>
              </a:buClr>
              <a:buSzPts val="1302"/>
              <a:buFont typeface="Arial"/>
              <a:buNone/>
              <a:defRPr sz="1200" b="0" i="0" u="none" strike="noStrike" cap="none">
                <a:solidFill>
                  <a:srgbClr val="888CAC"/>
                </a:solidFill>
                <a:latin typeface="Arial"/>
                <a:ea typeface="Arial"/>
                <a:cs typeface="Arial"/>
                <a:sym typeface="Arial"/>
              </a:defRPr>
            </a:lvl8pPr>
            <a:lvl9pPr marL="4114800" marR="0" lvl="8" indent="-228600" algn="l" rtl="0">
              <a:lnSpc>
                <a:spcPct val="90000"/>
              </a:lnSpc>
              <a:spcBef>
                <a:spcPts val="375"/>
              </a:spcBef>
              <a:spcAft>
                <a:spcPts val="0"/>
              </a:spcAft>
              <a:buClr>
                <a:srgbClr val="888CAC"/>
              </a:buClr>
              <a:buSzPts val="1302"/>
              <a:buFont typeface="Arial"/>
              <a:buNone/>
              <a:defRPr sz="1200" b="0" i="0" u="none" strike="noStrike" cap="none">
                <a:solidFill>
                  <a:srgbClr val="888CAC"/>
                </a:solidFill>
                <a:latin typeface="Arial"/>
                <a:ea typeface="Arial"/>
                <a:cs typeface="Arial"/>
                <a:sym typeface="Arial"/>
              </a:defRPr>
            </a:lvl9pPr>
          </a:lstStyle>
          <a:p>
            <a:endParaRPr/>
          </a:p>
        </p:txBody>
      </p:sp>
      <p:sp>
        <p:nvSpPr>
          <p:cNvPr id="58" name="Shape 58"/>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629841"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2" name="Shape 62"/>
          <p:cNvSpPr txBox="1">
            <a:spLocks noGrp="1"/>
          </p:cNvSpPr>
          <p:nvPr>
            <p:ph type="body" idx="1"/>
          </p:nvPr>
        </p:nvSpPr>
        <p:spPr>
          <a:xfrm>
            <a:off x="629841" y="1681163"/>
            <a:ext cx="38682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body" idx="2"/>
          </p:nvPr>
        </p:nvSpPr>
        <p:spPr>
          <a:xfrm>
            <a:off x="629841" y="2505075"/>
            <a:ext cx="3868200" cy="3684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body" idx="3"/>
          </p:nvPr>
        </p:nvSpPr>
        <p:spPr>
          <a:xfrm>
            <a:off x="4629150" y="1681163"/>
            <a:ext cx="38874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02"/>
              <a:buFont typeface="Arial"/>
              <a:buNone/>
              <a:defRPr sz="1200" b="1"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body" idx="4"/>
          </p:nvPr>
        </p:nvSpPr>
        <p:spPr>
          <a:xfrm>
            <a:off x="4629150" y="2505075"/>
            <a:ext cx="3887400" cy="3684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0" name="Shape 70"/>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9841" y="457201"/>
            <a:ext cx="2949300"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4" name="Shape 74"/>
          <p:cNvSpPr txBox="1">
            <a:spLocks noGrp="1"/>
          </p:cNvSpPr>
          <p:nvPr>
            <p:ph type="body" idx="1"/>
          </p:nvPr>
        </p:nvSpPr>
        <p:spPr>
          <a:xfrm>
            <a:off x="3887391" y="987425"/>
            <a:ext cx="4629300" cy="48735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629841" y="2057401"/>
            <a:ext cx="29493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29841" y="457201"/>
            <a:ext cx="2949300"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80" name="Shape 80"/>
          <p:cNvSpPr>
            <a:spLocks noGrp="1"/>
          </p:cNvSpPr>
          <p:nvPr>
            <p:ph type="pic" idx="2"/>
          </p:nvPr>
        </p:nvSpPr>
        <p:spPr>
          <a:xfrm>
            <a:off x="3887391" y="987425"/>
            <a:ext cx="4629300" cy="48735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75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342900" marR="0" lvl="1" indent="0" algn="l" rtl="0">
              <a:lnSpc>
                <a:spcPct val="90000"/>
              </a:lnSpc>
              <a:spcBef>
                <a:spcPts val="375"/>
              </a:spcBef>
              <a:spcAft>
                <a:spcPts val="0"/>
              </a:spcAft>
              <a:buClr>
                <a:schemeClr val="dk1"/>
              </a:buClr>
              <a:buSzPts val="1400"/>
              <a:buFont typeface="Arial"/>
              <a:buNone/>
              <a:defRPr sz="2100" b="0" i="0" u="none" strike="noStrike" cap="none">
                <a:solidFill>
                  <a:schemeClr val="dk1"/>
                </a:solidFill>
                <a:latin typeface="Arial"/>
                <a:ea typeface="Arial"/>
                <a:cs typeface="Arial"/>
                <a:sym typeface="Arial"/>
              </a:defRPr>
            </a:lvl2pPr>
            <a:lvl3pPr marL="685800" marR="0" lvl="2" indent="0" algn="l" rtl="0">
              <a:lnSpc>
                <a:spcPct val="90000"/>
              </a:lnSpc>
              <a:spcBef>
                <a:spcPts val="375"/>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028700" marR="0" lvl="3"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4pPr>
            <a:lvl5pPr marL="1371600" marR="0" lvl="4"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5pPr>
            <a:lvl6pPr marL="1714500" marR="0" lvl="5"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6pPr>
            <a:lvl7pPr marL="2057400" marR="0" lvl="6"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7pPr>
            <a:lvl8pPr marL="2400300" marR="0" lvl="7"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8pPr>
            <a:lvl9pPr marL="2743200" marR="0" lvl="8"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body" idx="1"/>
          </p:nvPr>
        </p:nvSpPr>
        <p:spPr>
          <a:xfrm>
            <a:off x="629841" y="2057401"/>
            <a:ext cx="29493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02"/>
              <a:buFont typeface="Arial"/>
              <a:buNone/>
              <a:defRPr sz="75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86" name="Shape 86"/>
          <p:cNvSpPr txBox="1">
            <a:spLocks noGrp="1"/>
          </p:cNvSpPr>
          <p:nvPr>
            <p:ph type="body" idx="1"/>
          </p:nvPr>
        </p:nvSpPr>
        <p:spPr>
          <a:xfrm rot="5400000">
            <a:off x="2396402" y="57876"/>
            <a:ext cx="4351200" cy="78867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rot="5400000">
            <a:off x="4623601" y="2285276"/>
            <a:ext cx="5811900" cy="19716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89" name="Shape 89"/>
          <p:cNvSpPr txBox="1">
            <a:spLocks noGrp="1"/>
          </p:cNvSpPr>
          <p:nvPr>
            <p:ph type="body" idx="1"/>
          </p:nvPr>
        </p:nvSpPr>
        <p:spPr>
          <a:xfrm rot="5400000">
            <a:off x="623025" y="370677"/>
            <a:ext cx="5811900" cy="58008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338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xmlns:p14="http://schemas.microsoft.com/office/powerpoint/2010/mai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83"/>
        <p:cNvGrpSpPr/>
        <p:nvPr/>
      </p:nvGrpSpPr>
      <p:grpSpPr>
        <a:xfrm>
          <a:off x="0" y="0"/>
          <a:ext cx="0" cy="0"/>
          <a:chOff x="0" y="0"/>
          <a:chExt cx="0" cy="0"/>
        </a:xfrm>
      </p:grpSpPr>
      <p:sp>
        <p:nvSpPr>
          <p:cNvPr id="184" name="Shape 184"/>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b="0" i="0" u="none" strike="noStrike" cap="none">
                <a:solidFill>
                  <a:srgbClr val="366092"/>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rgbClr val="366092"/>
                </a:solidFill>
                <a:latin typeface="Calibri"/>
                <a:ea typeface="Calibri"/>
                <a:cs typeface="Calibri"/>
                <a:sym typeface="Calibri"/>
              </a:defRPr>
            </a:lvl1pPr>
            <a:lvl2pPr marL="0" marR="0" lvl="1" indent="0" algn="r" rtl="0">
              <a:spcBef>
                <a:spcPts val="0"/>
              </a:spcBef>
              <a:buNone/>
              <a:defRPr sz="1400" b="0" i="0" u="none" strike="noStrike" cap="none">
                <a:solidFill>
                  <a:srgbClr val="366092"/>
                </a:solidFill>
                <a:latin typeface="Calibri"/>
                <a:ea typeface="Calibri"/>
                <a:cs typeface="Calibri"/>
                <a:sym typeface="Calibri"/>
              </a:defRPr>
            </a:lvl2pPr>
            <a:lvl3pPr marL="0" marR="0" lvl="2" indent="0" algn="r" rtl="0">
              <a:spcBef>
                <a:spcPts val="0"/>
              </a:spcBef>
              <a:buNone/>
              <a:defRPr sz="1400" b="0" i="0" u="none" strike="noStrike" cap="none">
                <a:solidFill>
                  <a:srgbClr val="366092"/>
                </a:solidFill>
                <a:latin typeface="Calibri"/>
                <a:ea typeface="Calibri"/>
                <a:cs typeface="Calibri"/>
                <a:sym typeface="Calibri"/>
              </a:defRPr>
            </a:lvl3pPr>
            <a:lvl4pPr marL="0" marR="0" lvl="3" indent="0" algn="r" rtl="0">
              <a:spcBef>
                <a:spcPts val="0"/>
              </a:spcBef>
              <a:buNone/>
              <a:defRPr sz="1400" b="0" i="0" u="none" strike="noStrike" cap="none">
                <a:solidFill>
                  <a:srgbClr val="366092"/>
                </a:solidFill>
                <a:latin typeface="Calibri"/>
                <a:ea typeface="Calibri"/>
                <a:cs typeface="Calibri"/>
                <a:sym typeface="Calibri"/>
              </a:defRPr>
            </a:lvl4pPr>
            <a:lvl5pPr marL="0" marR="0" lvl="4" indent="0" algn="r" rtl="0">
              <a:spcBef>
                <a:spcPts val="0"/>
              </a:spcBef>
              <a:buNone/>
              <a:defRPr sz="1400" b="0" i="0" u="none" strike="noStrike" cap="none">
                <a:solidFill>
                  <a:srgbClr val="366092"/>
                </a:solidFill>
                <a:latin typeface="Calibri"/>
                <a:ea typeface="Calibri"/>
                <a:cs typeface="Calibri"/>
                <a:sym typeface="Calibri"/>
              </a:defRPr>
            </a:lvl5pPr>
            <a:lvl6pPr marL="0" marR="0" lvl="5" indent="0" algn="r" rtl="0">
              <a:spcBef>
                <a:spcPts val="0"/>
              </a:spcBef>
              <a:buNone/>
              <a:defRPr sz="1400" b="0" i="0" u="none" strike="noStrike" cap="none">
                <a:solidFill>
                  <a:srgbClr val="366092"/>
                </a:solidFill>
                <a:latin typeface="Calibri"/>
                <a:ea typeface="Calibri"/>
                <a:cs typeface="Calibri"/>
                <a:sym typeface="Calibri"/>
              </a:defRPr>
            </a:lvl6pPr>
            <a:lvl7pPr marL="0" marR="0" lvl="6" indent="0" algn="r" rtl="0">
              <a:spcBef>
                <a:spcPts val="0"/>
              </a:spcBef>
              <a:buNone/>
              <a:defRPr sz="1400" b="0" i="0" u="none" strike="noStrike" cap="none">
                <a:solidFill>
                  <a:srgbClr val="366092"/>
                </a:solidFill>
                <a:latin typeface="Calibri"/>
                <a:ea typeface="Calibri"/>
                <a:cs typeface="Calibri"/>
                <a:sym typeface="Calibri"/>
              </a:defRPr>
            </a:lvl7pPr>
            <a:lvl8pPr marL="0" marR="0" lvl="7" indent="0" algn="r" rtl="0">
              <a:spcBef>
                <a:spcPts val="0"/>
              </a:spcBef>
              <a:buNone/>
              <a:defRPr sz="1400" b="0" i="0" u="none" strike="noStrike" cap="none">
                <a:solidFill>
                  <a:srgbClr val="366092"/>
                </a:solidFill>
                <a:latin typeface="Calibri"/>
                <a:ea typeface="Calibri"/>
                <a:cs typeface="Calibri"/>
                <a:sym typeface="Calibri"/>
              </a:defRPr>
            </a:lvl8pPr>
            <a:lvl9pPr marL="0" marR="0" lvl="8" indent="0" algn="r" rtl="0">
              <a:spcBef>
                <a:spcPts val="0"/>
              </a:spcBef>
              <a:buNone/>
              <a:defRPr sz="1400" b="0" i="0" u="none" strike="noStrike" cap="none">
                <a:solidFill>
                  <a:srgbClr val="36609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
        <p:cNvGrpSpPr/>
        <p:nvPr/>
      </p:nvGrpSpPr>
      <p:grpSpPr>
        <a:xfrm>
          <a:off x="0" y="0"/>
          <a:ext cx="0" cy="0"/>
          <a:chOff x="0" y="0"/>
          <a:chExt cx="0" cy="0"/>
        </a:xfrm>
      </p:grpSpPr>
      <p:sp>
        <p:nvSpPr>
          <p:cNvPr id="15" name="Shape 15"/>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86"/>
        <p:cNvGrpSpPr/>
        <p:nvPr/>
      </p:nvGrpSpPr>
      <p:grpSpPr>
        <a:xfrm>
          <a:off x="0" y="0"/>
          <a:ext cx="0" cy="0"/>
          <a:chOff x="0" y="0"/>
          <a:chExt cx="0" cy="0"/>
        </a:xfrm>
      </p:grpSpPr>
      <p:sp>
        <p:nvSpPr>
          <p:cNvPr id="187" name="Shape 187"/>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b="0" i="0" u="none" strike="noStrike" cap="none">
                <a:solidFill>
                  <a:srgbClr val="366092"/>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rgbClr val="366092"/>
                </a:solidFill>
                <a:latin typeface="Calibri"/>
                <a:ea typeface="Calibri"/>
                <a:cs typeface="Calibri"/>
                <a:sym typeface="Calibri"/>
              </a:defRPr>
            </a:lvl1pPr>
            <a:lvl2pPr marL="0" marR="0" lvl="1" indent="0" algn="r" rtl="0">
              <a:spcBef>
                <a:spcPts val="0"/>
              </a:spcBef>
              <a:buNone/>
              <a:defRPr sz="1400" b="0" i="0" u="none" strike="noStrike" cap="none">
                <a:solidFill>
                  <a:srgbClr val="366092"/>
                </a:solidFill>
                <a:latin typeface="Calibri"/>
                <a:ea typeface="Calibri"/>
                <a:cs typeface="Calibri"/>
                <a:sym typeface="Calibri"/>
              </a:defRPr>
            </a:lvl2pPr>
            <a:lvl3pPr marL="0" marR="0" lvl="2" indent="0" algn="r" rtl="0">
              <a:spcBef>
                <a:spcPts val="0"/>
              </a:spcBef>
              <a:buNone/>
              <a:defRPr sz="1400" b="0" i="0" u="none" strike="noStrike" cap="none">
                <a:solidFill>
                  <a:srgbClr val="366092"/>
                </a:solidFill>
                <a:latin typeface="Calibri"/>
                <a:ea typeface="Calibri"/>
                <a:cs typeface="Calibri"/>
                <a:sym typeface="Calibri"/>
              </a:defRPr>
            </a:lvl3pPr>
            <a:lvl4pPr marL="0" marR="0" lvl="3" indent="0" algn="r" rtl="0">
              <a:spcBef>
                <a:spcPts val="0"/>
              </a:spcBef>
              <a:buNone/>
              <a:defRPr sz="1400" b="0" i="0" u="none" strike="noStrike" cap="none">
                <a:solidFill>
                  <a:srgbClr val="366092"/>
                </a:solidFill>
                <a:latin typeface="Calibri"/>
                <a:ea typeface="Calibri"/>
                <a:cs typeface="Calibri"/>
                <a:sym typeface="Calibri"/>
              </a:defRPr>
            </a:lvl4pPr>
            <a:lvl5pPr marL="0" marR="0" lvl="4" indent="0" algn="r" rtl="0">
              <a:spcBef>
                <a:spcPts val="0"/>
              </a:spcBef>
              <a:buNone/>
              <a:defRPr sz="1400" b="0" i="0" u="none" strike="noStrike" cap="none">
                <a:solidFill>
                  <a:srgbClr val="366092"/>
                </a:solidFill>
                <a:latin typeface="Calibri"/>
                <a:ea typeface="Calibri"/>
                <a:cs typeface="Calibri"/>
                <a:sym typeface="Calibri"/>
              </a:defRPr>
            </a:lvl5pPr>
            <a:lvl6pPr marL="0" marR="0" lvl="5" indent="0" algn="r" rtl="0">
              <a:spcBef>
                <a:spcPts val="0"/>
              </a:spcBef>
              <a:buNone/>
              <a:defRPr sz="1400" b="0" i="0" u="none" strike="noStrike" cap="none">
                <a:solidFill>
                  <a:srgbClr val="366092"/>
                </a:solidFill>
                <a:latin typeface="Calibri"/>
                <a:ea typeface="Calibri"/>
                <a:cs typeface="Calibri"/>
                <a:sym typeface="Calibri"/>
              </a:defRPr>
            </a:lvl6pPr>
            <a:lvl7pPr marL="0" marR="0" lvl="6" indent="0" algn="r" rtl="0">
              <a:spcBef>
                <a:spcPts val="0"/>
              </a:spcBef>
              <a:buNone/>
              <a:defRPr sz="1400" b="0" i="0" u="none" strike="noStrike" cap="none">
                <a:solidFill>
                  <a:srgbClr val="366092"/>
                </a:solidFill>
                <a:latin typeface="Calibri"/>
                <a:ea typeface="Calibri"/>
                <a:cs typeface="Calibri"/>
                <a:sym typeface="Calibri"/>
              </a:defRPr>
            </a:lvl7pPr>
            <a:lvl8pPr marL="0" marR="0" lvl="7" indent="0" algn="r" rtl="0">
              <a:spcBef>
                <a:spcPts val="0"/>
              </a:spcBef>
              <a:buNone/>
              <a:defRPr sz="1400" b="0" i="0" u="none" strike="noStrike" cap="none">
                <a:solidFill>
                  <a:srgbClr val="366092"/>
                </a:solidFill>
                <a:latin typeface="Calibri"/>
                <a:ea typeface="Calibri"/>
                <a:cs typeface="Calibri"/>
                <a:sym typeface="Calibri"/>
              </a:defRPr>
            </a:lvl8pPr>
            <a:lvl9pPr marL="0" marR="0" lvl="8" indent="0" algn="r" rtl="0">
              <a:spcBef>
                <a:spcPts val="0"/>
              </a:spcBef>
              <a:buNone/>
              <a:defRPr sz="1400" b="0" i="0" u="none" strike="noStrike" cap="none">
                <a:solidFill>
                  <a:srgbClr val="36609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89"/>
        <p:cNvGrpSpPr/>
        <p:nvPr/>
      </p:nvGrpSpPr>
      <p:grpSpPr>
        <a:xfrm>
          <a:off x="0" y="0"/>
          <a:ext cx="0" cy="0"/>
          <a:chOff x="0" y="0"/>
          <a:chExt cx="0" cy="0"/>
        </a:xfrm>
      </p:grpSpPr>
      <p:sp>
        <p:nvSpPr>
          <p:cNvPr id="190" name="Shape 190"/>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b="0" i="0" u="none" strike="noStrike" cap="none">
                <a:solidFill>
                  <a:srgbClr val="366092"/>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rgbClr val="366092"/>
                </a:solidFill>
                <a:latin typeface="Calibri"/>
                <a:ea typeface="Calibri"/>
                <a:cs typeface="Calibri"/>
                <a:sym typeface="Calibri"/>
              </a:defRPr>
            </a:lvl1pPr>
            <a:lvl2pPr marL="0" marR="0" lvl="1" indent="0" algn="r" rtl="0">
              <a:spcBef>
                <a:spcPts val="0"/>
              </a:spcBef>
              <a:buNone/>
              <a:defRPr sz="1400" b="0" i="0" u="none" strike="noStrike" cap="none">
                <a:solidFill>
                  <a:srgbClr val="366092"/>
                </a:solidFill>
                <a:latin typeface="Calibri"/>
                <a:ea typeface="Calibri"/>
                <a:cs typeface="Calibri"/>
                <a:sym typeface="Calibri"/>
              </a:defRPr>
            </a:lvl2pPr>
            <a:lvl3pPr marL="0" marR="0" lvl="2" indent="0" algn="r" rtl="0">
              <a:spcBef>
                <a:spcPts val="0"/>
              </a:spcBef>
              <a:buNone/>
              <a:defRPr sz="1400" b="0" i="0" u="none" strike="noStrike" cap="none">
                <a:solidFill>
                  <a:srgbClr val="366092"/>
                </a:solidFill>
                <a:latin typeface="Calibri"/>
                <a:ea typeface="Calibri"/>
                <a:cs typeface="Calibri"/>
                <a:sym typeface="Calibri"/>
              </a:defRPr>
            </a:lvl3pPr>
            <a:lvl4pPr marL="0" marR="0" lvl="3" indent="0" algn="r" rtl="0">
              <a:spcBef>
                <a:spcPts val="0"/>
              </a:spcBef>
              <a:buNone/>
              <a:defRPr sz="1400" b="0" i="0" u="none" strike="noStrike" cap="none">
                <a:solidFill>
                  <a:srgbClr val="366092"/>
                </a:solidFill>
                <a:latin typeface="Calibri"/>
                <a:ea typeface="Calibri"/>
                <a:cs typeface="Calibri"/>
                <a:sym typeface="Calibri"/>
              </a:defRPr>
            </a:lvl4pPr>
            <a:lvl5pPr marL="0" marR="0" lvl="4" indent="0" algn="r" rtl="0">
              <a:spcBef>
                <a:spcPts val="0"/>
              </a:spcBef>
              <a:buNone/>
              <a:defRPr sz="1400" b="0" i="0" u="none" strike="noStrike" cap="none">
                <a:solidFill>
                  <a:srgbClr val="366092"/>
                </a:solidFill>
                <a:latin typeface="Calibri"/>
                <a:ea typeface="Calibri"/>
                <a:cs typeface="Calibri"/>
                <a:sym typeface="Calibri"/>
              </a:defRPr>
            </a:lvl5pPr>
            <a:lvl6pPr marL="0" marR="0" lvl="5" indent="0" algn="r" rtl="0">
              <a:spcBef>
                <a:spcPts val="0"/>
              </a:spcBef>
              <a:buNone/>
              <a:defRPr sz="1400" b="0" i="0" u="none" strike="noStrike" cap="none">
                <a:solidFill>
                  <a:srgbClr val="366092"/>
                </a:solidFill>
                <a:latin typeface="Calibri"/>
                <a:ea typeface="Calibri"/>
                <a:cs typeface="Calibri"/>
                <a:sym typeface="Calibri"/>
              </a:defRPr>
            </a:lvl6pPr>
            <a:lvl7pPr marL="0" marR="0" lvl="6" indent="0" algn="r" rtl="0">
              <a:spcBef>
                <a:spcPts val="0"/>
              </a:spcBef>
              <a:buNone/>
              <a:defRPr sz="1400" b="0" i="0" u="none" strike="noStrike" cap="none">
                <a:solidFill>
                  <a:srgbClr val="366092"/>
                </a:solidFill>
                <a:latin typeface="Calibri"/>
                <a:ea typeface="Calibri"/>
                <a:cs typeface="Calibri"/>
                <a:sym typeface="Calibri"/>
              </a:defRPr>
            </a:lvl7pPr>
            <a:lvl8pPr marL="0" marR="0" lvl="7" indent="0" algn="r" rtl="0">
              <a:spcBef>
                <a:spcPts val="0"/>
              </a:spcBef>
              <a:buNone/>
              <a:defRPr sz="1400" b="0" i="0" u="none" strike="noStrike" cap="none">
                <a:solidFill>
                  <a:srgbClr val="366092"/>
                </a:solidFill>
                <a:latin typeface="Calibri"/>
                <a:ea typeface="Calibri"/>
                <a:cs typeface="Calibri"/>
                <a:sym typeface="Calibri"/>
              </a:defRPr>
            </a:lvl8pPr>
            <a:lvl9pPr marL="0" marR="0" lvl="8" indent="0" algn="r" rtl="0">
              <a:spcBef>
                <a:spcPts val="0"/>
              </a:spcBef>
              <a:buNone/>
              <a:defRPr sz="1400" b="0" i="0" u="none" strike="noStrike" cap="none">
                <a:solidFill>
                  <a:srgbClr val="36609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2"/>
        <p:cNvGrpSpPr/>
        <p:nvPr/>
      </p:nvGrpSpPr>
      <p:grpSpPr>
        <a:xfrm>
          <a:off x="0" y="0"/>
          <a:ext cx="0" cy="0"/>
          <a:chOff x="0" y="0"/>
          <a:chExt cx="0" cy="0"/>
        </a:xfrm>
      </p:grpSpPr>
      <p:sp>
        <p:nvSpPr>
          <p:cNvPr id="193" name="Shape 193"/>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4" name="Shape 19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5" name="Shape 19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0" name="Shape 20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6" name="Shape 20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07" name="Shape 20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2" name="Shape 212"/>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9" name="Shape 219"/>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20" name="Shape 220"/>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8" name="Shape 2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1"/>
        <p:cNvGrpSpPr/>
        <p:nvPr/>
      </p:nvGrpSpPr>
      <p:grpSpPr>
        <a:xfrm>
          <a:off x="0" y="0"/>
          <a:ext cx="0" cy="0"/>
          <a:chOff x="0" y="0"/>
          <a:chExt cx="0" cy="0"/>
        </a:xfrm>
      </p:grpSpPr>
      <p:sp>
        <p:nvSpPr>
          <p:cNvPr id="232" name="Shape 23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3" name="Shape 23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Shape 2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7" name="Shape 237"/>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Shape 2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9" name="Shape 19"/>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4" name="Shape 244"/>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46" name="Shape 2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7" name="Shape 2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51" name="Shape 251"/>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57" name="Shape 257"/>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100"/>
              <a:buNone/>
              <a:defRPr sz="2100"/>
            </a:lvl1pPr>
          </a:lstStyle>
          <a:p>
            <a:endParaRPr/>
          </a:p>
        </p:txBody>
      </p:sp>
      <p:sp>
        <p:nvSpPr>
          <p:cNvPr id="302" name="Shape 302"/>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11881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sp>
        <p:nvSpPr>
          <p:cNvPr id="266" name="Shape 266"/>
          <p:cNvSpPr/>
          <p:nvPr/>
        </p:nvSpPr>
        <p:spPr>
          <a:xfrm>
            <a:off x="80700" y="3534800"/>
            <a:ext cx="8982600" cy="32157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Shape 267"/>
          <p:cNvSpPr txBox="1">
            <a:spLocks noGrp="1"/>
          </p:cNvSpPr>
          <p:nvPr>
            <p:ph type="ctrTitle"/>
          </p:nvPr>
        </p:nvSpPr>
        <p:spPr>
          <a:xfrm>
            <a:off x="485875" y="352633"/>
            <a:ext cx="8183700" cy="1964700"/>
          </a:xfrm>
          <a:prstGeom prst="rect">
            <a:avLst/>
          </a:prstGeom>
        </p:spPr>
        <p:txBody>
          <a:bodyPr spcFirstLastPara="1" wrap="square" lIns="91425" tIns="91425" rIns="91425" bIns="91425" anchor="b" anchorCtr="0"/>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68" name="Shape 268"/>
          <p:cNvSpPr txBox="1">
            <a:spLocks noGrp="1"/>
          </p:cNvSpPr>
          <p:nvPr>
            <p:ph type="subTitle" idx="1"/>
          </p:nvPr>
        </p:nvSpPr>
        <p:spPr>
          <a:xfrm>
            <a:off x="485875" y="2317433"/>
            <a:ext cx="8183700" cy="1148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269" name="Shape 269"/>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0"/>
        <p:cNvGrpSpPr/>
        <p:nvPr/>
      </p:nvGrpSpPr>
      <p:grpSpPr>
        <a:xfrm>
          <a:off x="0" y="0"/>
          <a:ext cx="0" cy="0"/>
          <a:chOff x="0" y="0"/>
          <a:chExt cx="0" cy="0"/>
        </a:xfrm>
      </p:grpSpPr>
      <p:sp>
        <p:nvSpPr>
          <p:cNvPr id="271" name="Shape 271"/>
          <p:cNvSpPr/>
          <p:nvPr/>
        </p:nvSpPr>
        <p:spPr>
          <a:xfrm>
            <a:off x="80700" y="3534800"/>
            <a:ext cx="8982600" cy="32157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txBox="1">
            <a:spLocks noGrp="1"/>
          </p:cNvSpPr>
          <p:nvPr>
            <p:ph type="title"/>
          </p:nvPr>
        </p:nvSpPr>
        <p:spPr>
          <a:xfrm>
            <a:off x="485875" y="2286000"/>
            <a:ext cx="8183700" cy="10476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73" name="Shape 273"/>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311700" y="593367"/>
            <a:ext cx="8520600" cy="8313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6" name="Shape 27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7" name="Shape 277"/>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311700" y="593367"/>
            <a:ext cx="8520600" cy="8313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0" name="Shape 28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1" name="Shape 281"/>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2" name="Shape 282"/>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11700" y="593367"/>
            <a:ext cx="8520600" cy="8313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5" name="Shape 285"/>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8" name="Shape 288"/>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9" name="Shape 289"/>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2"/>
        <p:cNvGrpSpPr/>
        <p:nvPr/>
      </p:nvGrpSpPr>
      <p:grpSpPr>
        <a:xfrm>
          <a:off x="0" y="0"/>
          <a:ext cx="0" cy="0"/>
          <a:chOff x="0" y="0"/>
          <a:chExt cx="0" cy="0"/>
        </a:xfrm>
      </p:grpSpPr>
      <p:sp>
        <p:nvSpPr>
          <p:cNvPr id="23" name="Shape 23"/>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90250" y="701800"/>
            <a:ext cx="5604000" cy="54543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92" name="Shape 292"/>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3"/>
        <p:cNvGrpSpPr/>
        <p:nvPr/>
      </p:nvGrpSpPr>
      <p:grpSpPr>
        <a:xfrm>
          <a:off x="0" y="0"/>
          <a:ext cx="0" cy="0"/>
          <a:chOff x="0" y="0"/>
          <a:chExt cx="0" cy="0"/>
        </a:xfrm>
      </p:grpSpPr>
      <p:sp>
        <p:nvSpPr>
          <p:cNvPr id="294" name="Shape 294"/>
          <p:cNvSpPr/>
          <p:nvPr/>
        </p:nvSpPr>
        <p:spPr>
          <a:xfrm>
            <a:off x="4636800" y="107600"/>
            <a:ext cx="4426500" cy="66429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295" name="Shape 295"/>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296" name="Shape 296"/>
          <p:cNvSpPr txBox="1">
            <a:spLocks noGrp="1"/>
          </p:cNvSpPr>
          <p:nvPr>
            <p:ph type="title"/>
          </p:nvPr>
        </p:nvSpPr>
        <p:spPr>
          <a:xfrm>
            <a:off x="265500" y="1575600"/>
            <a:ext cx="4045200" cy="2044800"/>
          </a:xfrm>
          <a:prstGeom prst="rect">
            <a:avLst/>
          </a:prstGeom>
        </p:spPr>
        <p:txBody>
          <a:bodyPr spcFirstLastPara="1" wrap="square" lIns="91425" tIns="91425" rIns="91425" bIns="91425" anchor="b" anchorCtr="0"/>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97" name="Shape 297"/>
          <p:cNvSpPr txBox="1">
            <a:spLocks noGrp="1"/>
          </p:cNvSpPr>
          <p:nvPr>
            <p:ph type="subTitle" idx="1"/>
          </p:nvPr>
        </p:nvSpPr>
        <p:spPr>
          <a:xfrm>
            <a:off x="265500" y="3692001"/>
            <a:ext cx="4045200" cy="17940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8" name="Shape 298"/>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99" name="Shape 299"/>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100"/>
              <a:buNone/>
              <a:defRPr sz="2100"/>
            </a:lvl1pPr>
          </a:lstStyle>
          <a:p>
            <a:endParaRPr/>
          </a:p>
        </p:txBody>
      </p:sp>
      <p:sp>
        <p:nvSpPr>
          <p:cNvPr id="302" name="Shape 302"/>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3"/>
        <p:cNvGrpSpPr/>
        <p:nvPr/>
      </p:nvGrpSpPr>
      <p:grpSpPr>
        <a:xfrm>
          <a:off x="0" y="0"/>
          <a:ext cx="0" cy="0"/>
          <a:chOff x="0" y="0"/>
          <a:chExt cx="0" cy="0"/>
        </a:xfrm>
      </p:grpSpPr>
      <p:sp>
        <p:nvSpPr>
          <p:cNvPr id="304" name="Shape 304"/>
          <p:cNvSpPr/>
          <p:nvPr/>
        </p:nvSpPr>
        <p:spPr>
          <a:xfrm>
            <a:off x="80700" y="3534800"/>
            <a:ext cx="8982600" cy="32157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5" name="Shape 305"/>
          <p:cNvSpPr txBox="1">
            <a:spLocks noGrp="1"/>
          </p:cNvSpPr>
          <p:nvPr>
            <p:ph type="title" hasCustomPrompt="1"/>
          </p:nvPr>
        </p:nvSpPr>
        <p:spPr>
          <a:xfrm>
            <a:off x="311700" y="990668"/>
            <a:ext cx="8520600" cy="2675100"/>
          </a:xfrm>
          <a:prstGeom prst="rect">
            <a:avLst/>
          </a:prstGeom>
        </p:spPr>
        <p:txBody>
          <a:bodyPr spcFirstLastPara="1" wrap="square" lIns="91425" tIns="91425" rIns="91425" bIns="91425" anchor="b" anchorCtr="0"/>
          <a:lstStyle>
            <a:lvl1pPr lvl="0" algn="ctr" rtl="0">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306" name="Shape 306"/>
          <p:cNvSpPr txBox="1">
            <a:spLocks noGrp="1"/>
          </p:cNvSpPr>
          <p:nvPr>
            <p:ph type="body" idx="1"/>
          </p:nvPr>
        </p:nvSpPr>
        <p:spPr>
          <a:xfrm>
            <a:off x="311700" y="3793576"/>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307" name="Shape 307"/>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
        <p:cNvGrpSpPr/>
        <p:nvPr/>
      </p:nvGrpSpPr>
      <p:grpSpPr>
        <a:xfrm>
          <a:off x="0" y="0"/>
          <a:ext cx="0" cy="0"/>
          <a:chOff x="0" y="0"/>
          <a:chExt cx="0" cy="0"/>
        </a:xfrm>
      </p:grpSpPr>
      <p:sp>
        <p:nvSpPr>
          <p:cNvPr id="309" name="Shape 309"/>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6"/>
        <p:cNvGrpSpPr/>
        <p:nvPr/>
      </p:nvGrpSpPr>
      <p:grpSpPr>
        <a:xfrm>
          <a:off x="0" y="0"/>
          <a:ext cx="0" cy="0"/>
          <a:chOff x="0" y="0"/>
          <a:chExt cx="0" cy="0"/>
        </a:xfrm>
      </p:grpSpPr>
      <p:sp>
        <p:nvSpPr>
          <p:cNvPr id="317" name="Shape 317"/>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8" name="Shape 318"/>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25"/>
        <p:cNvGrpSpPr/>
        <p:nvPr/>
      </p:nvGrpSpPr>
      <p:grpSpPr>
        <a:xfrm>
          <a:off x="0" y="0"/>
          <a:ext cx="0" cy="0"/>
          <a:chOff x="0" y="0"/>
          <a:chExt cx="0" cy="0"/>
        </a:xfrm>
      </p:grpSpPr>
      <p:sp>
        <p:nvSpPr>
          <p:cNvPr id="326" name="Shape 326"/>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7" name="Shape 327"/>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8"/>
        <p:cNvGrpSpPr/>
        <p:nvPr/>
      </p:nvGrpSpPr>
      <p:grpSpPr>
        <a:xfrm>
          <a:off x="0" y="0"/>
          <a:ext cx="0" cy="0"/>
          <a:chOff x="0" y="0"/>
          <a:chExt cx="0" cy="0"/>
        </a:xfrm>
      </p:grpSpPr>
      <p:sp>
        <p:nvSpPr>
          <p:cNvPr id="329" name="Shape 329"/>
          <p:cNvSpPr txBox="1">
            <a:spLocks noGrp="1"/>
          </p:cNvSpPr>
          <p:nvPr>
            <p:ph type="ctrTitle"/>
          </p:nvPr>
        </p:nvSpPr>
        <p:spPr>
          <a:xfrm>
            <a:off x="1143000" y="1122363"/>
            <a:ext cx="6858000" cy="23877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1400"/>
              <a:buFont typeface="Arial"/>
              <a:buNone/>
              <a:defRPr sz="45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30" name="Shape 330"/>
          <p:cNvSpPr txBox="1">
            <a:spLocks noGrp="1"/>
          </p:cNvSpPr>
          <p:nvPr>
            <p:ph type="subTitle" idx="1"/>
          </p:nvPr>
        </p:nvSpPr>
        <p:spPr>
          <a:xfrm>
            <a:off x="1143000" y="3602038"/>
            <a:ext cx="6858000" cy="1655700"/>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750"/>
              </a:spcBef>
              <a:spcAft>
                <a:spcPts val="0"/>
              </a:spcAft>
              <a:buClr>
                <a:schemeClr val="dk1"/>
              </a:buClr>
              <a:buSzPts val="2100"/>
              <a:buFont typeface="Arial"/>
              <a:buNone/>
              <a:defRPr sz="1800" b="0" i="0" u="none" strike="noStrike" cap="none">
                <a:solidFill>
                  <a:schemeClr val="dk1"/>
                </a:solidFill>
                <a:latin typeface="Arial"/>
                <a:ea typeface="Arial"/>
                <a:cs typeface="Arial"/>
                <a:sym typeface="Arial"/>
              </a:defRPr>
            </a:lvl1pPr>
            <a:lvl2pPr marL="342900" marR="0" lvl="1" indent="0" algn="ctr" rtl="0">
              <a:lnSpc>
                <a:spcPct val="90000"/>
              </a:lnSpc>
              <a:spcBef>
                <a:spcPts val="375"/>
              </a:spcBef>
              <a:spcAft>
                <a:spcPts val="0"/>
              </a:spcAft>
              <a:buClr>
                <a:schemeClr val="dk1"/>
              </a:buClr>
              <a:buSzPts val="1800"/>
              <a:buFont typeface="Arial"/>
              <a:buNone/>
              <a:defRPr sz="1500" b="0" i="0" u="none" strike="noStrike" cap="none">
                <a:solidFill>
                  <a:schemeClr val="dk1"/>
                </a:solidFill>
                <a:latin typeface="Arial"/>
                <a:ea typeface="Arial"/>
                <a:cs typeface="Arial"/>
                <a:sym typeface="Arial"/>
              </a:defRPr>
            </a:lvl2pPr>
            <a:lvl3pPr marL="685800" marR="0" lvl="2" indent="0" algn="ctr" rtl="0">
              <a:lnSpc>
                <a:spcPct val="90000"/>
              </a:lnSpc>
              <a:spcBef>
                <a:spcPts val="375"/>
              </a:spcBef>
              <a:spcAft>
                <a:spcPts val="0"/>
              </a:spcAft>
              <a:buClr>
                <a:schemeClr val="dk1"/>
              </a:buClr>
              <a:buSzPts val="1500"/>
              <a:buFont typeface="Arial"/>
              <a:buNone/>
              <a:defRPr sz="1350" b="0" i="0" u="none" strike="noStrike" cap="none">
                <a:solidFill>
                  <a:schemeClr val="dk1"/>
                </a:solidFill>
                <a:latin typeface="Arial"/>
                <a:ea typeface="Arial"/>
                <a:cs typeface="Arial"/>
                <a:sym typeface="Arial"/>
              </a:defRPr>
            </a:lvl3pPr>
            <a:lvl4pPr marL="1028700" marR="0" lvl="3"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4pPr>
            <a:lvl5pPr marL="1371600" marR="0" lvl="4"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9pPr>
          </a:lstStyle>
          <a:p>
            <a:endParaRPr/>
          </a:p>
        </p:txBody>
      </p:sp>
      <p:sp>
        <p:nvSpPr>
          <p:cNvPr id="331" name="Shape 331"/>
          <p:cNvSpPr txBox="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2F679E"/>
                </a:solidFill>
                <a:latin typeface="Arial"/>
                <a:ea typeface="Arial"/>
                <a:cs typeface="Arial"/>
                <a:sym typeface="Arial"/>
              </a:rPr>
              <a:t>learningforward.org</a:t>
            </a:r>
            <a:endParaRPr sz="1400">
              <a:solidFill>
                <a:srgbClr val="2F679E"/>
              </a:solidFill>
              <a:latin typeface="Arial"/>
              <a:ea typeface="Arial"/>
              <a:cs typeface="Arial"/>
              <a:sym typeface="Arial"/>
            </a:endParaRPr>
          </a:p>
        </p:txBody>
      </p:sp>
      <p:sp>
        <p:nvSpPr>
          <p:cNvPr id="332" name="Shape 332"/>
          <p:cNvSpPr txBox="1"/>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a:t>
            </a:fld>
            <a:endParaRPr sz="1400">
              <a:solidFill>
                <a:srgbClr val="2F679E"/>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35" name="Shape 335"/>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36" name="Shape 336"/>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7" name="Shape 337"/>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623888" y="1709739"/>
            <a:ext cx="7886700" cy="28527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45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0" name="Shape 340"/>
          <p:cNvSpPr txBox="1">
            <a:spLocks noGrp="1"/>
          </p:cNvSpPr>
          <p:nvPr>
            <p:ph type="body" idx="1"/>
          </p:nvPr>
        </p:nvSpPr>
        <p:spPr>
          <a:xfrm>
            <a:off x="623888" y="4589464"/>
            <a:ext cx="78867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888CAC"/>
              </a:buClr>
              <a:buSzPts val="2100"/>
              <a:buFont typeface="Arial"/>
              <a:buNone/>
              <a:defRPr sz="1800" b="0" i="0" u="none" strike="noStrike" cap="none">
                <a:solidFill>
                  <a:srgbClr val="888CAC"/>
                </a:solidFill>
                <a:latin typeface="Arial"/>
                <a:ea typeface="Arial"/>
                <a:cs typeface="Arial"/>
                <a:sym typeface="Arial"/>
              </a:defRPr>
            </a:lvl1pPr>
            <a:lvl2pPr marL="914400" marR="0" lvl="1" indent="-228600" algn="l" rtl="0">
              <a:lnSpc>
                <a:spcPct val="90000"/>
              </a:lnSpc>
              <a:spcBef>
                <a:spcPts val="375"/>
              </a:spcBef>
              <a:spcAft>
                <a:spcPts val="0"/>
              </a:spcAft>
              <a:buClr>
                <a:srgbClr val="888CAC"/>
              </a:buClr>
              <a:buSzPts val="1800"/>
              <a:buFont typeface="Arial"/>
              <a:buNone/>
              <a:defRPr sz="1500" b="0" i="0" u="none" strike="noStrike" cap="none">
                <a:solidFill>
                  <a:srgbClr val="888CAC"/>
                </a:solidFill>
                <a:latin typeface="Arial"/>
                <a:ea typeface="Arial"/>
                <a:cs typeface="Arial"/>
                <a:sym typeface="Arial"/>
              </a:defRPr>
            </a:lvl2pPr>
            <a:lvl3pPr marL="1371600" marR="0" lvl="2" indent="-228600" algn="l" rtl="0">
              <a:lnSpc>
                <a:spcPct val="90000"/>
              </a:lnSpc>
              <a:spcBef>
                <a:spcPts val="375"/>
              </a:spcBef>
              <a:spcAft>
                <a:spcPts val="0"/>
              </a:spcAft>
              <a:buClr>
                <a:srgbClr val="888CAC"/>
              </a:buClr>
              <a:buSzPts val="1500"/>
              <a:buFont typeface="Arial"/>
              <a:buNone/>
              <a:defRPr sz="1350" b="0" i="0" u="none" strike="noStrike" cap="none">
                <a:solidFill>
                  <a:srgbClr val="888CAC"/>
                </a:solidFill>
                <a:latin typeface="Arial"/>
                <a:ea typeface="Arial"/>
                <a:cs typeface="Arial"/>
                <a:sym typeface="Arial"/>
              </a:defRPr>
            </a:lvl3pPr>
            <a:lvl4pPr marL="1828800" marR="0" lvl="3"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4pPr>
            <a:lvl5pPr marL="2286000" marR="0" lvl="4"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5pPr>
            <a:lvl6pPr marL="2743200" marR="0" lvl="5"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6pPr>
            <a:lvl7pPr marL="3200400" marR="0" lvl="6"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7pPr>
            <a:lvl8pPr marL="3657600" marR="0" lvl="7"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8pPr>
            <a:lvl9pPr marL="4114800" marR="0" lvl="8"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9pPr>
          </a:lstStyle>
          <a:p>
            <a:endParaRPr/>
          </a:p>
        </p:txBody>
      </p:sp>
      <p:sp>
        <p:nvSpPr>
          <p:cNvPr id="341" name="Shape 341"/>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2" name="Shape 342"/>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2" y="2867801"/>
            <a:ext cx="8520600" cy="11223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SzPts val="1400"/>
              <a:buFont typeface="Arial"/>
              <a:buNone/>
              <a:defRPr sz="3600"/>
            </a:lvl2pPr>
            <a:lvl3pPr lvl="2" indent="0" algn="ctr" rtl="0">
              <a:spcBef>
                <a:spcPts val="0"/>
              </a:spcBef>
              <a:spcAft>
                <a:spcPts val="0"/>
              </a:spcAft>
              <a:buSzPts val="1400"/>
              <a:buFont typeface="Arial"/>
              <a:buNone/>
              <a:defRPr sz="3600"/>
            </a:lvl3pPr>
            <a:lvl4pPr lvl="3" indent="0" algn="ctr" rtl="0">
              <a:spcBef>
                <a:spcPts val="0"/>
              </a:spcBef>
              <a:spcAft>
                <a:spcPts val="0"/>
              </a:spcAft>
              <a:buSzPts val="1400"/>
              <a:buFont typeface="Arial"/>
              <a:buNone/>
              <a:defRPr sz="3600"/>
            </a:lvl4pPr>
            <a:lvl5pPr lvl="4" indent="0" algn="ctr" rtl="0">
              <a:spcBef>
                <a:spcPts val="0"/>
              </a:spcBef>
              <a:spcAft>
                <a:spcPts val="0"/>
              </a:spcAft>
              <a:buSzPts val="1400"/>
              <a:buFont typeface="Arial"/>
              <a:buNone/>
              <a:defRPr sz="3600"/>
            </a:lvl5pPr>
            <a:lvl6pPr lvl="5" indent="0" algn="ctr" rtl="0">
              <a:spcBef>
                <a:spcPts val="0"/>
              </a:spcBef>
              <a:spcAft>
                <a:spcPts val="0"/>
              </a:spcAft>
              <a:buSzPts val="1400"/>
              <a:buFont typeface="Arial"/>
              <a:buNone/>
              <a:defRPr sz="3600"/>
            </a:lvl6pPr>
            <a:lvl7pPr lvl="6" indent="0" algn="ctr" rtl="0">
              <a:spcBef>
                <a:spcPts val="0"/>
              </a:spcBef>
              <a:spcAft>
                <a:spcPts val="0"/>
              </a:spcAft>
              <a:buSzPts val="1400"/>
              <a:buFont typeface="Arial"/>
              <a:buNone/>
              <a:defRPr sz="3600"/>
            </a:lvl7pPr>
            <a:lvl8pPr lvl="7" indent="0" algn="ctr" rtl="0">
              <a:spcBef>
                <a:spcPts val="0"/>
              </a:spcBef>
              <a:spcAft>
                <a:spcPts val="0"/>
              </a:spcAft>
              <a:buSzPts val="1400"/>
              <a:buFont typeface="Arial"/>
              <a:buNone/>
              <a:defRPr sz="3600"/>
            </a:lvl8pPr>
            <a:lvl9pPr lvl="8" indent="0" algn="ctr" rtl="0">
              <a:spcBef>
                <a:spcPts val="0"/>
              </a:spcBef>
              <a:spcAft>
                <a:spcPts val="0"/>
              </a:spcAft>
              <a:buSzPts val="1400"/>
              <a:buFont typeface="Arial"/>
              <a:buNone/>
              <a:defRPr sz="3600"/>
            </a:lvl9pPr>
          </a:lstStyle>
          <a:p>
            <a:endParaRPr/>
          </a:p>
        </p:txBody>
      </p:sp>
      <p:sp>
        <p:nvSpPr>
          <p:cNvPr id="27" name="Shape 27"/>
          <p:cNvSpPr txBox="1">
            <a:spLocks noGrp="1"/>
          </p:cNvSpPr>
          <p:nvPr>
            <p:ph type="sldNum" idx="12"/>
          </p:nvPr>
        </p:nvSpPr>
        <p:spPr>
          <a:xfrm>
            <a:off x="8472459" y="6217621"/>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5" name="Shape 345"/>
          <p:cNvSpPr txBox="1">
            <a:spLocks noGrp="1"/>
          </p:cNvSpPr>
          <p:nvPr>
            <p:ph type="body" idx="1"/>
          </p:nvPr>
        </p:nvSpPr>
        <p:spPr>
          <a:xfrm>
            <a:off x="628650" y="1825625"/>
            <a:ext cx="38862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46" name="Shape 346"/>
          <p:cNvSpPr txBox="1">
            <a:spLocks noGrp="1"/>
          </p:cNvSpPr>
          <p:nvPr>
            <p:ph type="body" idx="2"/>
          </p:nvPr>
        </p:nvSpPr>
        <p:spPr>
          <a:xfrm>
            <a:off x="4629150" y="1825625"/>
            <a:ext cx="38862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47" name="Shape 347"/>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8" name="Shape 348"/>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629841"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51" name="Shape 351"/>
          <p:cNvSpPr txBox="1">
            <a:spLocks noGrp="1"/>
          </p:cNvSpPr>
          <p:nvPr>
            <p:ph type="body" idx="1"/>
          </p:nvPr>
        </p:nvSpPr>
        <p:spPr>
          <a:xfrm>
            <a:off x="629842" y="1681163"/>
            <a:ext cx="38682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9pPr>
          </a:lstStyle>
          <a:p>
            <a:endParaRPr/>
          </a:p>
        </p:txBody>
      </p:sp>
      <p:sp>
        <p:nvSpPr>
          <p:cNvPr id="352" name="Shape 352"/>
          <p:cNvSpPr txBox="1">
            <a:spLocks noGrp="1"/>
          </p:cNvSpPr>
          <p:nvPr>
            <p:ph type="body" idx="2"/>
          </p:nvPr>
        </p:nvSpPr>
        <p:spPr>
          <a:xfrm>
            <a:off x="629842" y="2505075"/>
            <a:ext cx="3868200" cy="3684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53" name="Shape 353"/>
          <p:cNvSpPr txBox="1">
            <a:spLocks noGrp="1"/>
          </p:cNvSpPr>
          <p:nvPr>
            <p:ph type="body" idx="3"/>
          </p:nvPr>
        </p:nvSpPr>
        <p:spPr>
          <a:xfrm>
            <a:off x="4629150" y="1681163"/>
            <a:ext cx="38874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9pPr>
          </a:lstStyle>
          <a:p>
            <a:endParaRPr/>
          </a:p>
        </p:txBody>
      </p:sp>
      <p:sp>
        <p:nvSpPr>
          <p:cNvPr id="354" name="Shape 354"/>
          <p:cNvSpPr txBox="1">
            <a:spLocks noGrp="1"/>
          </p:cNvSpPr>
          <p:nvPr>
            <p:ph type="body" idx="4"/>
          </p:nvPr>
        </p:nvSpPr>
        <p:spPr>
          <a:xfrm>
            <a:off x="4629150" y="2505075"/>
            <a:ext cx="3887400" cy="3684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55" name="Shape 355"/>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6" name="Shape 356"/>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59" name="Shape 359"/>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0" name="Shape 360"/>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1"/>
        <p:cNvGrpSpPr/>
        <p:nvPr/>
      </p:nvGrpSpPr>
      <p:grpSpPr>
        <a:xfrm>
          <a:off x="0" y="0"/>
          <a:ext cx="0" cy="0"/>
          <a:chOff x="0" y="0"/>
          <a:chExt cx="0" cy="0"/>
        </a:xfrm>
      </p:grpSpPr>
      <p:sp>
        <p:nvSpPr>
          <p:cNvPr id="362" name="Shape 362"/>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3" name="Shape 363"/>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66" name="Shape 366"/>
          <p:cNvSpPr txBox="1">
            <a:spLocks noGrp="1"/>
          </p:cNvSpPr>
          <p:nvPr>
            <p:ph type="body" idx="1"/>
          </p:nvPr>
        </p:nvSpPr>
        <p:spPr>
          <a:xfrm>
            <a:off x="3887391" y="987426"/>
            <a:ext cx="4629300" cy="48735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7" name="Shape 367"/>
          <p:cNvSpPr txBox="1">
            <a:spLocks noGrp="1"/>
          </p:cNvSpPr>
          <p:nvPr>
            <p:ph type="body" idx="2"/>
          </p:nvPr>
        </p:nvSpPr>
        <p:spPr>
          <a:xfrm>
            <a:off x="629841" y="2057400"/>
            <a:ext cx="29493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9pPr>
          </a:lstStyle>
          <a:p>
            <a:endParaRPr/>
          </a:p>
        </p:txBody>
      </p:sp>
      <p:sp>
        <p:nvSpPr>
          <p:cNvPr id="368" name="Shape 368"/>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9" name="Shape 369"/>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2" name="Shape 372"/>
          <p:cNvSpPr>
            <a:spLocks noGrp="1"/>
          </p:cNvSpPr>
          <p:nvPr>
            <p:ph type="pic" idx="2"/>
          </p:nvPr>
        </p:nvSpPr>
        <p:spPr>
          <a:xfrm>
            <a:off x="3887391" y="987426"/>
            <a:ext cx="4629300" cy="48735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75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342900" marR="0" lvl="1" indent="0" algn="l" rtl="0">
              <a:lnSpc>
                <a:spcPct val="90000"/>
              </a:lnSpc>
              <a:spcBef>
                <a:spcPts val="375"/>
              </a:spcBef>
              <a:spcAft>
                <a:spcPts val="0"/>
              </a:spcAft>
              <a:buClr>
                <a:schemeClr val="dk1"/>
              </a:buClr>
              <a:buSzPts val="1400"/>
              <a:buFont typeface="Arial"/>
              <a:buNone/>
              <a:defRPr sz="2100" b="0" i="0" u="none" strike="noStrike" cap="none">
                <a:solidFill>
                  <a:schemeClr val="dk1"/>
                </a:solidFill>
                <a:latin typeface="Arial"/>
                <a:ea typeface="Arial"/>
                <a:cs typeface="Arial"/>
                <a:sym typeface="Arial"/>
              </a:defRPr>
            </a:lvl2pPr>
            <a:lvl3pPr marL="685800" marR="0" lvl="2" indent="0" algn="l" rtl="0">
              <a:lnSpc>
                <a:spcPct val="90000"/>
              </a:lnSpc>
              <a:spcBef>
                <a:spcPts val="375"/>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028700" marR="0" lvl="3"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4pPr>
            <a:lvl5pPr marL="1371600" marR="0" lvl="4"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5pPr>
            <a:lvl6pPr marL="1714500" marR="0" lvl="5"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6pPr>
            <a:lvl7pPr marL="2057400" marR="0" lvl="6"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7pPr>
            <a:lvl8pPr marL="2400300" marR="0" lvl="7"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8pPr>
            <a:lvl9pPr marL="2743200" marR="0" lvl="8"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9pPr>
          </a:lstStyle>
          <a:p>
            <a:endParaRPr/>
          </a:p>
        </p:txBody>
      </p:sp>
      <p:sp>
        <p:nvSpPr>
          <p:cNvPr id="373" name="Shape 373"/>
          <p:cNvSpPr txBox="1">
            <a:spLocks noGrp="1"/>
          </p:cNvSpPr>
          <p:nvPr>
            <p:ph type="body" idx="1"/>
          </p:nvPr>
        </p:nvSpPr>
        <p:spPr>
          <a:xfrm>
            <a:off x="629841" y="2057400"/>
            <a:ext cx="29493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9pPr>
          </a:lstStyle>
          <a:p>
            <a:endParaRPr/>
          </a:p>
        </p:txBody>
      </p:sp>
      <p:sp>
        <p:nvSpPr>
          <p:cNvPr id="374" name="Shape 374"/>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5" name="Shape 375"/>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8" name="Shape 378"/>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rot="5400000">
            <a:off x="4623600" y="2285275"/>
            <a:ext cx="5811900" cy="19716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1" name="Shape 381"/>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82"/>
        <p:cNvGrpSpPr/>
        <p:nvPr/>
      </p:nvGrpSpPr>
      <p:grpSpPr>
        <a:xfrm>
          <a:off x="0" y="0"/>
          <a:ext cx="0" cy="0"/>
          <a:chOff x="0" y="0"/>
          <a:chExt cx="0" cy="0"/>
        </a:xfrm>
      </p:grpSpPr>
      <p:sp>
        <p:nvSpPr>
          <p:cNvPr id="383" name="Shape 383"/>
          <p:cNvSpPr txBox="1">
            <a:spLocks noGrp="1"/>
          </p:cNvSpPr>
          <p:nvPr>
            <p:ph type="sldNum" idx="12"/>
          </p:nvPr>
        </p:nvSpPr>
        <p:spPr>
          <a:xfrm>
            <a:off x="6790470" y="643948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a:solidFill>
                  <a:schemeClr val="dk2"/>
                </a:solidFill>
                <a:latin typeface="Arial"/>
                <a:ea typeface="Arial"/>
                <a:cs typeface="Arial"/>
                <a:sym typeface="Arial"/>
              </a:defRPr>
            </a:lvl1pPr>
            <a:lvl2pPr marL="0" marR="0" lvl="1" indent="0" algn="r" rtl="0">
              <a:spcBef>
                <a:spcPts val="0"/>
              </a:spcBef>
              <a:buNone/>
              <a:defRPr sz="1400">
                <a:solidFill>
                  <a:schemeClr val="dk2"/>
                </a:solidFill>
                <a:latin typeface="Arial"/>
                <a:ea typeface="Arial"/>
                <a:cs typeface="Arial"/>
                <a:sym typeface="Arial"/>
              </a:defRPr>
            </a:lvl2pPr>
            <a:lvl3pPr marL="0" marR="0" lvl="2" indent="0" algn="r" rtl="0">
              <a:spcBef>
                <a:spcPts val="0"/>
              </a:spcBef>
              <a:buNone/>
              <a:defRPr sz="1400">
                <a:solidFill>
                  <a:schemeClr val="dk2"/>
                </a:solidFill>
                <a:latin typeface="Arial"/>
                <a:ea typeface="Arial"/>
                <a:cs typeface="Arial"/>
                <a:sym typeface="Arial"/>
              </a:defRPr>
            </a:lvl3pPr>
            <a:lvl4pPr marL="0" marR="0" lvl="3" indent="0" algn="r" rtl="0">
              <a:spcBef>
                <a:spcPts val="0"/>
              </a:spcBef>
              <a:buNone/>
              <a:defRPr sz="1400">
                <a:solidFill>
                  <a:schemeClr val="dk2"/>
                </a:solidFill>
                <a:latin typeface="Arial"/>
                <a:ea typeface="Arial"/>
                <a:cs typeface="Arial"/>
                <a:sym typeface="Arial"/>
              </a:defRPr>
            </a:lvl4pPr>
            <a:lvl5pPr marL="0" marR="0" lvl="4" indent="0" algn="r" rtl="0">
              <a:spcBef>
                <a:spcPts val="0"/>
              </a:spcBef>
              <a:buNone/>
              <a:defRPr sz="1400">
                <a:solidFill>
                  <a:schemeClr val="dk2"/>
                </a:solidFill>
                <a:latin typeface="Arial"/>
                <a:ea typeface="Arial"/>
                <a:cs typeface="Arial"/>
                <a:sym typeface="Arial"/>
              </a:defRPr>
            </a:lvl5pPr>
            <a:lvl6pPr marL="0" marR="0" lvl="5" indent="0" algn="r" rtl="0">
              <a:spcBef>
                <a:spcPts val="0"/>
              </a:spcBef>
              <a:buNone/>
              <a:defRPr sz="1400">
                <a:solidFill>
                  <a:schemeClr val="dk2"/>
                </a:solidFill>
                <a:latin typeface="Arial"/>
                <a:ea typeface="Arial"/>
                <a:cs typeface="Arial"/>
                <a:sym typeface="Arial"/>
              </a:defRPr>
            </a:lvl6pPr>
            <a:lvl7pPr marL="0" marR="0" lvl="6" indent="0" algn="r" rtl="0">
              <a:spcBef>
                <a:spcPts val="0"/>
              </a:spcBef>
              <a:buNone/>
              <a:defRPr sz="1400">
                <a:solidFill>
                  <a:schemeClr val="dk2"/>
                </a:solidFill>
                <a:latin typeface="Arial"/>
                <a:ea typeface="Arial"/>
                <a:cs typeface="Arial"/>
                <a:sym typeface="Arial"/>
              </a:defRPr>
            </a:lvl7pPr>
            <a:lvl8pPr marL="0" marR="0" lvl="7" indent="0" algn="r" rtl="0">
              <a:spcBef>
                <a:spcPts val="0"/>
              </a:spcBef>
              <a:buNone/>
              <a:defRPr sz="1400">
                <a:solidFill>
                  <a:schemeClr val="dk2"/>
                </a:solidFill>
                <a:latin typeface="Arial"/>
                <a:ea typeface="Arial"/>
                <a:cs typeface="Arial"/>
                <a:sym typeface="Arial"/>
              </a:defRPr>
            </a:lvl8pPr>
            <a:lvl9pPr marL="0" marR="0" lvl="8" indent="0" algn="r" rtl="0">
              <a:spcBef>
                <a:spcPts val="0"/>
              </a:spcBef>
              <a:buNone/>
              <a:defRPr sz="1400">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384" name="Shape 384"/>
          <p:cNvSpPr txBox="1">
            <a:spLocks noGrp="1"/>
          </p:cNvSpPr>
          <p:nvPr>
            <p:ph type="ftr" idx="11"/>
          </p:nvPr>
        </p:nvSpPr>
        <p:spPr>
          <a:xfrm>
            <a:off x="313459" y="6439480"/>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85"/>
        <p:cNvGrpSpPr/>
        <p:nvPr/>
      </p:nvGrpSpPr>
      <p:grpSpPr>
        <a:xfrm>
          <a:off x="0" y="0"/>
          <a:ext cx="0" cy="0"/>
          <a:chOff x="0" y="0"/>
          <a:chExt cx="0" cy="0"/>
        </a:xfrm>
      </p:grpSpPr>
      <p:sp>
        <p:nvSpPr>
          <p:cNvPr id="386" name="Shape 386"/>
          <p:cNvSpPr txBox="1">
            <a:spLocks noGrp="1"/>
          </p:cNvSpPr>
          <p:nvPr>
            <p:ph type="sldNum" idx="12"/>
          </p:nvPr>
        </p:nvSpPr>
        <p:spPr>
          <a:xfrm>
            <a:off x="6790470" y="643948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a:solidFill>
                  <a:schemeClr val="dk2"/>
                </a:solidFill>
                <a:latin typeface="Arial"/>
                <a:ea typeface="Arial"/>
                <a:cs typeface="Arial"/>
                <a:sym typeface="Arial"/>
              </a:defRPr>
            </a:lvl1pPr>
            <a:lvl2pPr marL="0" marR="0" lvl="1" indent="0" algn="r" rtl="0">
              <a:spcBef>
                <a:spcPts val="0"/>
              </a:spcBef>
              <a:buNone/>
              <a:defRPr sz="1400">
                <a:solidFill>
                  <a:schemeClr val="dk2"/>
                </a:solidFill>
                <a:latin typeface="Arial"/>
                <a:ea typeface="Arial"/>
                <a:cs typeface="Arial"/>
                <a:sym typeface="Arial"/>
              </a:defRPr>
            </a:lvl2pPr>
            <a:lvl3pPr marL="0" marR="0" lvl="2" indent="0" algn="r" rtl="0">
              <a:spcBef>
                <a:spcPts val="0"/>
              </a:spcBef>
              <a:buNone/>
              <a:defRPr sz="1400">
                <a:solidFill>
                  <a:schemeClr val="dk2"/>
                </a:solidFill>
                <a:latin typeface="Arial"/>
                <a:ea typeface="Arial"/>
                <a:cs typeface="Arial"/>
                <a:sym typeface="Arial"/>
              </a:defRPr>
            </a:lvl3pPr>
            <a:lvl4pPr marL="0" marR="0" lvl="3" indent="0" algn="r" rtl="0">
              <a:spcBef>
                <a:spcPts val="0"/>
              </a:spcBef>
              <a:buNone/>
              <a:defRPr sz="1400">
                <a:solidFill>
                  <a:schemeClr val="dk2"/>
                </a:solidFill>
                <a:latin typeface="Arial"/>
                <a:ea typeface="Arial"/>
                <a:cs typeface="Arial"/>
                <a:sym typeface="Arial"/>
              </a:defRPr>
            </a:lvl4pPr>
            <a:lvl5pPr marL="0" marR="0" lvl="4" indent="0" algn="r" rtl="0">
              <a:spcBef>
                <a:spcPts val="0"/>
              </a:spcBef>
              <a:buNone/>
              <a:defRPr sz="1400">
                <a:solidFill>
                  <a:schemeClr val="dk2"/>
                </a:solidFill>
                <a:latin typeface="Arial"/>
                <a:ea typeface="Arial"/>
                <a:cs typeface="Arial"/>
                <a:sym typeface="Arial"/>
              </a:defRPr>
            </a:lvl5pPr>
            <a:lvl6pPr marL="0" marR="0" lvl="5" indent="0" algn="r" rtl="0">
              <a:spcBef>
                <a:spcPts val="0"/>
              </a:spcBef>
              <a:buNone/>
              <a:defRPr sz="1400">
                <a:solidFill>
                  <a:schemeClr val="dk2"/>
                </a:solidFill>
                <a:latin typeface="Arial"/>
                <a:ea typeface="Arial"/>
                <a:cs typeface="Arial"/>
                <a:sym typeface="Arial"/>
              </a:defRPr>
            </a:lvl6pPr>
            <a:lvl7pPr marL="0" marR="0" lvl="6" indent="0" algn="r" rtl="0">
              <a:spcBef>
                <a:spcPts val="0"/>
              </a:spcBef>
              <a:buNone/>
              <a:defRPr sz="1400">
                <a:solidFill>
                  <a:schemeClr val="dk2"/>
                </a:solidFill>
                <a:latin typeface="Arial"/>
                <a:ea typeface="Arial"/>
                <a:cs typeface="Arial"/>
                <a:sym typeface="Arial"/>
              </a:defRPr>
            </a:lvl7pPr>
            <a:lvl8pPr marL="0" marR="0" lvl="7" indent="0" algn="r" rtl="0">
              <a:spcBef>
                <a:spcPts val="0"/>
              </a:spcBef>
              <a:buNone/>
              <a:defRPr sz="1400">
                <a:solidFill>
                  <a:schemeClr val="dk2"/>
                </a:solidFill>
                <a:latin typeface="Arial"/>
                <a:ea typeface="Arial"/>
                <a:cs typeface="Arial"/>
                <a:sym typeface="Arial"/>
              </a:defRPr>
            </a:lvl8pPr>
            <a:lvl9pPr marL="0" marR="0" lvl="8" indent="0" algn="r" rtl="0">
              <a:spcBef>
                <a:spcPts val="0"/>
              </a:spcBef>
              <a:buNone/>
              <a:defRPr sz="1400">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387" name="Shape 387"/>
          <p:cNvSpPr txBox="1">
            <a:spLocks noGrp="1"/>
          </p:cNvSpPr>
          <p:nvPr>
            <p:ph type="ftr" idx="11"/>
          </p:nvPr>
        </p:nvSpPr>
        <p:spPr>
          <a:xfrm>
            <a:off x="313459" y="6439480"/>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2" y="593368"/>
            <a:ext cx="8520600" cy="7635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0" name="Shape 30"/>
          <p:cNvSpPr txBox="1">
            <a:spLocks noGrp="1"/>
          </p:cNvSpPr>
          <p:nvPr>
            <p:ph type="body" idx="1"/>
          </p:nvPr>
        </p:nvSpPr>
        <p:spPr>
          <a:xfrm>
            <a:off x="311702" y="1536633"/>
            <a:ext cx="8520600" cy="4555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0"/>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0"/>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0"/>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0"/>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0"/>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0"/>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472459" y="6217621"/>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88"/>
        <p:cNvGrpSpPr/>
        <p:nvPr/>
      </p:nvGrpSpPr>
      <p:grpSpPr>
        <a:xfrm>
          <a:off x="0" y="0"/>
          <a:ext cx="0" cy="0"/>
          <a:chOff x="0" y="0"/>
          <a:chExt cx="0" cy="0"/>
        </a:xfrm>
      </p:grpSpPr>
      <p:sp>
        <p:nvSpPr>
          <p:cNvPr id="389" name="Shape 389"/>
          <p:cNvSpPr txBox="1">
            <a:spLocks noGrp="1"/>
          </p:cNvSpPr>
          <p:nvPr>
            <p:ph type="sldNum" idx="12"/>
          </p:nvPr>
        </p:nvSpPr>
        <p:spPr>
          <a:xfrm>
            <a:off x="6790470" y="643948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a:solidFill>
                  <a:schemeClr val="dk2"/>
                </a:solidFill>
                <a:latin typeface="Arial"/>
                <a:ea typeface="Arial"/>
                <a:cs typeface="Arial"/>
                <a:sym typeface="Arial"/>
              </a:defRPr>
            </a:lvl1pPr>
            <a:lvl2pPr marL="0" marR="0" lvl="1" indent="0" algn="r" rtl="0">
              <a:spcBef>
                <a:spcPts val="0"/>
              </a:spcBef>
              <a:buNone/>
              <a:defRPr sz="1400">
                <a:solidFill>
                  <a:schemeClr val="dk2"/>
                </a:solidFill>
                <a:latin typeface="Arial"/>
                <a:ea typeface="Arial"/>
                <a:cs typeface="Arial"/>
                <a:sym typeface="Arial"/>
              </a:defRPr>
            </a:lvl2pPr>
            <a:lvl3pPr marL="0" marR="0" lvl="2" indent="0" algn="r" rtl="0">
              <a:spcBef>
                <a:spcPts val="0"/>
              </a:spcBef>
              <a:buNone/>
              <a:defRPr sz="1400">
                <a:solidFill>
                  <a:schemeClr val="dk2"/>
                </a:solidFill>
                <a:latin typeface="Arial"/>
                <a:ea typeface="Arial"/>
                <a:cs typeface="Arial"/>
                <a:sym typeface="Arial"/>
              </a:defRPr>
            </a:lvl3pPr>
            <a:lvl4pPr marL="0" marR="0" lvl="3" indent="0" algn="r" rtl="0">
              <a:spcBef>
                <a:spcPts val="0"/>
              </a:spcBef>
              <a:buNone/>
              <a:defRPr sz="1400">
                <a:solidFill>
                  <a:schemeClr val="dk2"/>
                </a:solidFill>
                <a:latin typeface="Arial"/>
                <a:ea typeface="Arial"/>
                <a:cs typeface="Arial"/>
                <a:sym typeface="Arial"/>
              </a:defRPr>
            </a:lvl4pPr>
            <a:lvl5pPr marL="0" marR="0" lvl="4" indent="0" algn="r" rtl="0">
              <a:spcBef>
                <a:spcPts val="0"/>
              </a:spcBef>
              <a:buNone/>
              <a:defRPr sz="1400">
                <a:solidFill>
                  <a:schemeClr val="dk2"/>
                </a:solidFill>
                <a:latin typeface="Arial"/>
                <a:ea typeface="Arial"/>
                <a:cs typeface="Arial"/>
                <a:sym typeface="Arial"/>
              </a:defRPr>
            </a:lvl5pPr>
            <a:lvl6pPr marL="0" marR="0" lvl="5" indent="0" algn="r" rtl="0">
              <a:spcBef>
                <a:spcPts val="0"/>
              </a:spcBef>
              <a:buNone/>
              <a:defRPr sz="1400">
                <a:solidFill>
                  <a:schemeClr val="dk2"/>
                </a:solidFill>
                <a:latin typeface="Arial"/>
                <a:ea typeface="Arial"/>
                <a:cs typeface="Arial"/>
                <a:sym typeface="Arial"/>
              </a:defRPr>
            </a:lvl6pPr>
            <a:lvl7pPr marL="0" marR="0" lvl="6" indent="0" algn="r" rtl="0">
              <a:spcBef>
                <a:spcPts val="0"/>
              </a:spcBef>
              <a:buNone/>
              <a:defRPr sz="1400">
                <a:solidFill>
                  <a:schemeClr val="dk2"/>
                </a:solidFill>
                <a:latin typeface="Arial"/>
                <a:ea typeface="Arial"/>
                <a:cs typeface="Arial"/>
                <a:sym typeface="Arial"/>
              </a:defRPr>
            </a:lvl7pPr>
            <a:lvl8pPr marL="0" marR="0" lvl="7" indent="0" algn="r" rtl="0">
              <a:spcBef>
                <a:spcPts val="0"/>
              </a:spcBef>
              <a:buNone/>
              <a:defRPr sz="1400">
                <a:solidFill>
                  <a:schemeClr val="dk2"/>
                </a:solidFill>
                <a:latin typeface="Arial"/>
                <a:ea typeface="Arial"/>
                <a:cs typeface="Arial"/>
                <a:sym typeface="Arial"/>
              </a:defRPr>
            </a:lvl8pPr>
            <a:lvl9pPr marL="0" marR="0" lvl="8" indent="0" algn="r" rtl="0">
              <a:spcBef>
                <a:spcPts val="0"/>
              </a:spcBef>
              <a:buNone/>
              <a:defRPr sz="1400">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390" name="Shape 390"/>
          <p:cNvSpPr txBox="1">
            <a:spLocks noGrp="1"/>
          </p:cNvSpPr>
          <p:nvPr>
            <p:ph type="ftr" idx="11"/>
          </p:nvPr>
        </p:nvSpPr>
        <p:spPr>
          <a:xfrm>
            <a:off x="313459" y="6439480"/>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93" name="Shape 39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94" name="Shape 394"/>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SzPts val="1400"/>
              <a:buNone/>
              <a:defRPr sz="3600"/>
            </a:lvl2pPr>
            <a:lvl3pPr lvl="2" indent="0" algn="ctr" rtl="0">
              <a:spcBef>
                <a:spcPts val="0"/>
              </a:spcBef>
              <a:spcAft>
                <a:spcPts val="0"/>
              </a:spcAft>
              <a:buSzPts val="1400"/>
              <a:buNone/>
              <a:defRPr sz="3600"/>
            </a:lvl3pPr>
            <a:lvl4pPr lvl="3" indent="0" algn="ctr" rtl="0">
              <a:spcBef>
                <a:spcPts val="0"/>
              </a:spcBef>
              <a:spcAft>
                <a:spcPts val="0"/>
              </a:spcAft>
              <a:buSzPts val="1400"/>
              <a:buNone/>
              <a:defRPr sz="3600"/>
            </a:lvl4pPr>
            <a:lvl5pPr lvl="4" indent="0" algn="ctr" rtl="0">
              <a:spcBef>
                <a:spcPts val="0"/>
              </a:spcBef>
              <a:spcAft>
                <a:spcPts val="0"/>
              </a:spcAft>
              <a:buSzPts val="1400"/>
              <a:buNone/>
              <a:defRPr sz="3600"/>
            </a:lvl5pPr>
            <a:lvl6pPr lvl="5" indent="0" algn="ctr" rtl="0">
              <a:spcBef>
                <a:spcPts val="0"/>
              </a:spcBef>
              <a:spcAft>
                <a:spcPts val="0"/>
              </a:spcAft>
              <a:buSzPts val="1400"/>
              <a:buNone/>
              <a:defRPr sz="3600"/>
            </a:lvl6pPr>
            <a:lvl7pPr lvl="6" indent="0" algn="ctr" rtl="0">
              <a:spcBef>
                <a:spcPts val="0"/>
              </a:spcBef>
              <a:spcAft>
                <a:spcPts val="0"/>
              </a:spcAft>
              <a:buSzPts val="1400"/>
              <a:buNone/>
              <a:defRPr sz="3600"/>
            </a:lvl7pPr>
            <a:lvl8pPr lvl="7" indent="0" algn="ctr" rtl="0">
              <a:spcBef>
                <a:spcPts val="0"/>
              </a:spcBef>
              <a:spcAft>
                <a:spcPts val="0"/>
              </a:spcAft>
              <a:buSzPts val="1400"/>
              <a:buNone/>
              <a:defRPr sz="3600"/>
            </a:lvl8pPr>
            <a:lvl9pPr lvl="8" indent="0" algn="ctr" rtl="0">
              <a:spcBef>
                <a:spcPts val="0"/>
              </a:spcBef>
              <a:spcAft>
                <a:spcPts val="0"/>
              </a:spcAft>
              <a:buSzPts val="1400"/>
              <a:buNone/>
              <a:defRPr sz="3600"/>
            </a:lvl9pPr>
          </a:lstStyle>
          <a:p>
            <a:endParaRPr/>
          </a:p>
        </p:txBody>
      </p:sp>
      <p:sp>
        <p:nvSpPr>
          <p:cNvPr id="397" name="Shape 397"/>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04"/>
        <p:cNvGrpSpPr/>
        <p:nvPr/>
      </p:nvGrpSpPr>
      <p:grpSpPr>
        <a:xfrm>
          <a:off x="0" y="0"/>
          <a:ext cx="0" cy="0"/>
          <a:chOff x="0" y="0"/>
          <a:chExt cx="0" cy="0"/>
        </a:xfrm>
      </p:grpSpPr>
      <p:sp>
        <p:nvSpPr>
          <p:cNvPr id="405" name="Shape 405"/>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6" name="Shape 406"/>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07"/>
        <p:cNvGrpSpPr/>
        <p:nvPr/>
      </p:nvGrpSpPr>
      <p:grpSpPr>
        <a:xfrm>
          <a:off x="0" y="0"/>
          <a:ext cx="0" cy="0"/>
          <a:chOff x="0" y="0"/>
          <a:chExt cx="0" cy="0"/>
        </a:xfrm>
      </p:grpSpPr>
      <p:sp>
        <p:nvSpPr>
          <p:cNvPr id="408" name="Shape 408"/>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9" name="Shape 409"/>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10"/>
        <p:cNvGrpSpPr/>
        <p:nvPr/>
      </p:nvGrpSpPr>
      <p:grpSpPr>
        <a:xfrm>
          <a:off x="0" y="0"/>
          <a:ext cx="0" cy="0"/>
          <a:chOff x="0" y="0"/>
          <a:chExt cx="0" cy="0"/>
        </a:xfrm>
      </p:grpSpPr>
      <p:sp>
        <p:nvSpPr>
          <p:cNvPr id="411" name="Shape 411"/>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2" name="Shape 412"/>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13"/>
        <p:cNvGrpSpPr/>
        <p:nvPr/>
      </p:nvGrpSpPr>
      <p:grpSpPr>
        <a:xfrm>
          <a:off x="0" y="0"/>
          <a:ext cx="0" cy="0"/>
          <a:chOff x="0" y="0"/>
          <a:chExt cx="0" cy="0"/>
        </a:xfrm>
      </p:grpSpPr>
      <p:sp>
        <p:nvSpPr>
          <p:cNvPr id="414" name="Shape 414"/>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5" name="Shape 415"/>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6"/>
        <p:cNvGrpSpPr/>
        <p:nvPr/>
      </p:nvGrpSpPr>
      <p:grpSpPr>
        <a:xfrm>
          <a:off x="0" y="0"/>
          <a:ext cx="0" cy="0"/>
          <a:chOff x="0" y="0"/>
          <a:chExt cx="0" cy="0"/>
        </a:xfrm>
      </p:grpSpPr>
      <p:sp>
        <p:nvSpPr>
          <p:cNvPr id="417" name="Shape 417"/>
          <p:cNvSpPr txBox="1">
            <a:spLocks noGrp="1"/>
          </p:cNvSpPr>
          <p:nvPr>
            <p:ph type="ctrTitle"/>
          </p:nvPr>
        </p:nvSpPr>
        <p:spPr>
          <a:xfrm>
            <a:off x="1143000" y="1122363"/>
            <a:ext cx="6858000" cy="23877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1400"/>
              <a:buFont typeface="Arial"/>
              <a:buNone/>
              <a:defRPr sz="45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8" name="Shape 418"/>
          <p:cNvSpPr txBox="1">
            <a:spLocks noGrp="1"/>
          </p:cNvSpPr>
          <p:nvPr>
            <p:ph type="subTitle" idx="1"/>
          </p:nvPr>
        </p:nvSpPr>
        <p:spPr>
          <a:xfrm>
            <a:off x="1143000" y="3602038"/>
            <a:ext cx="6858000" cy="1655700"/>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750"/>
              </a:spcBef>
              <a:spcAft>
                <a:spcPts val="0"/>
              </a:spcAft>
              <a:buClr>
                <a:schemeClr val="dk1"/>
              </a:buClr>
              <a:buSzPts val="2100"/>
              <a:buFont typeface="Arial"/>
              <a:buNone/>
              <a:defRPr sz="1800" b="0" i="0" u="none" strike="noStrike" cap="none">
                <a:solidFill>
                  <a:schemeClr val="dk1"/>
                </a:solidFill>
                <a:latin typeface="Arial"/>
                <a:ea typeface="Arial"/>
                <a:cs typeface="Arial"/>
                <a:sym typeface="Arial"/>
              </a:defRPr>
            </a:lvl1pPr>
            <a:lvl2pPr marL="342900" marR="0" lvl="1" indent="0" algn="ctr" rtl="0">
              <a:lnSpc>
                <a:spcPct val="90000"/>
              </a:lnSpc>
              <a:spcBef>
                <a:spcPts val="375"/>
              </a:spcBef>
              <a:spcAft>
                <a:spcPts val="0"/>
              </a:spcAft>
              <a:buClr>
                <a:schemeClr val="dk1"/>
              </a:buClr>
              <a:buSzPts val="1800"/>
              <a:buFont typeface="Arial"/>
              <a:buNone/>
              <a:defRPr sz="1500" b="0" i="0" u="none" strike="noStrike" cap="none">
                <a:solidFill>
                  <a:schemeClr val="dk1"/>
                </a:solidFill>
                <a:latin typeface="Arial"/>
                <a:ea typeface="Arial"/>
                <a:cs typeface="Arial"/>
                <a:sym typeface="Arial"/>
              </a:defRPr>
            </a:lvl2pPr>
            <a:lvl3pPr marL="685800" marR="0" lvl="2" indent="0" algn="ctr" rtl="0">
              <a:lnSpc>
                <a:spcPct val="90000"/>
              </a:lnSpc>
              <a:spcBef>
                <a:spcPts val="375"/>
              </a:spcBef>
              <a:spcAft>
                <a:spcPts val="0"/>
              </a:spcAft>
              <a:buClr>
                <a:schemeClr val="dk1"/>
              </a:buClr>
              <a:buSzPts val="1500"/>
              <a:buFont typeface="Arial"/>
              <a:buNone/>
              <a:defRPr sz="1350" b="0" i="0" u="none" strike="noStrike" cap="none">
                <a:solidFill>
                  <a:schemeClr val="dk1"/>
                </a:solidFill>
                <a:latin typeface="Arial"/>
                <a:ea typeface="Arial"/>
                <a:cs typeface="Arial"/>
                <a:sym typeface="Arial"/>
              </a:defRPr>
            </a:lvl3pPr>
            <a:lvl4pPr marL="1028700" marR="0" lvl="3"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4pPr>
            <a:lvl5pPr marL="1371600" marR="0" lvl="4"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Arial"/>
                <a:ea typeface="Arial"/>
                <a:cs typeface="Arial"/>
                <a:sym typeface="Arial"/>
              </a:defRPr>
            </a:lvl9pPr>
          </a:lstStyle>
          <a:p>
            <a:endParaRPr/>
          </a:p>
        </p:txBody>
      </p:sp>
      <p:sp>
        <p:nvSpPr>
          <p:cNvPr id="419" name="Shape 419"/>
          <p:cNvSpPr txBox="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2F679E"/>
                </a:solidFill>
                <a:latin typeface="Arial"/>
                <a:ea typeface="Arial"/>
                <a:cs typeface="Arial"/>
                <a:sym typeface="Arial"/>
              </a:rPr>
              <a:t>learningforward.org</a:t>
            </a:r>
            <a:endParaRPr sz="1400">
              <a:solidFill>
                <a:srgbClr val="2F679E"/>
              </a:solidFill>
              <a:latin typeface="Arial"/>
              <a:ea typeface="Arial"/>
              <a:cs typeface="Arial"/>
              <a:sym typeface="Arial"/>
            </a:endParaRPr>
          </a:p>
        </p:txBody>
      </p:sp>
      <p:sp>
        <p:nvSpPr>
          <p:cNvPr id="420" name="Shape 420"/>
          <p:cNvSpPr txBox="1"/>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a:t>
            </a:fld>
            <a:endParaRPr sz="1400">
              <a:solidFill>
                <a:srgbClr val="2F679E"/>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3" name="Shape 423"/>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24" name="Shape 424"/>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5" name="Shape 425"/>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623888" y="1709739"/>
            <a:ext cx="7886700" cy="28527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45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8" name="Shape 428"/>
          <p:cNvSpPr txBox="1">
            <a:spLocks noGrp="1"/>
          </p:cNvSpPr>
          <p:nvPr>
            <p:ph type="body" idx="1"/>
          </p:nvPr>
        </p:nvSpPr>
        <p:spPr>
          <a:xfrm>
            <a:off x="623888" y="4589464"/>
            <a:ext cx="78867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888CAC"/>
              </a:buClr>
              <a:buSzPts val="2100"/>
              <a:buFont typeface="Arial"/>
              <a:buNone/>
              <a:defRPr sz="1800" b="0" i="0" u="none" strike="noStrike" cap="none">
                <a:solidFill>
                  <a:srgbClr val="888CAC"/>
                </a:solidFill>
                <a:latin typeface="Arial"/>
                <a:ea typeface="Arial"/>
                <a:cs typeface="Arial"/>
                <a:sym typeface="Arial"/>
              </a:defRPr>
            </a:lvl1pPr>
            <a:lvl2pPr marL="914400" marR="0" lvl="1" indent="-228600" algn="l" rtl="0">
              <a:lnSpc>
                <a:spcPct val="90000"/>
              </a:lnSpc>
              <a:spcBef>
                <a:spcPts val="375"/>
              </a:spcBef>
              <a:spcAft>
                <a:spcPts val="0"/>
              </a:spcAft>
              <a:buClr>
                <a:srgbClr val="888CAC"/>
              </a:buClr>
              <a:buSzPts val="1800"/>
              <a:buFont typeface="Arial"/>
              <a:buNone/>
              <a:defRPr sz="1500" b="0" i="0" u="none" strike="noStrike" cap="none">
                <a:solidFill>
                  <a:srgbClr val="888CAC"/>
                </a:solidFill>
                <a:latin typeface="Arial"/>
                <a:ea typeface="Arial"/>
                <a:cs typeface="Arial"/>
                <a:sym typeface="Arial"/>
              </a:defRPr>
            </a:lvl2pPr>
            <a:lvl3pPr marL="1371600" marR="0" lvl="2" indent="-228600" algn="l" rtl="0">
              <a:lnSpc>
                <a:spcPct val="90000"/>
              </a:lnSpc>
              <a:spcBef>
                <a:spcPts val="375"/>
              </a:spcBef>
              <a:spcAft>
                <a:spcPts val="0"/>
              </a:spcAft>
              <a:buClr>
                <a:srgbClr val="888CAC"/>
              </a:buClr>
              <a:buSzPts val="1500"/>
              <a:buFont typeface="Arial"/>
              <a:buNone/>
              <a:defRPr sz="1350" b="0" i="0" u="none" strike="noStrike" cap="none">
                <a:solidFill>
                  <a:srgbClr val="888CAC"/>
                </a:solidFill>
                <a:latin typeface="Arial"/>
                <a:ea typeface="Arial"/>
                <a:cs typeface="Arial"/>
                <a:sym typeface="Arial"/>
              </a:defRPr>
            </a:lvl3pPr>
            <a:lvl4pPr marL="1828800" marR="0" lvl="3"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4pPr>
            <a:lvl5pPr marL="2286000" marR="0" lvl="4"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5pPr>
            <a:lvl6pPr marL="2743200" marR="0" lvl="5"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6pPr>
            <a:lvl7pPr marL="3200400" marR="0" lvl="6"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7pPr>
            <a:lvl8pPr marL="3657600" marR="0" lvl="7"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8pPr>
            <a:lvl9pPr marL="4114800" marR="0" lvl="8" indent="-228600" algn="l" rtl="0">
              <a:lnSpc>
                <a:spcPct val="90000"/>
              </a:lnSpc>
              <a:spcBef>
                <a:spcPts val="375"/>
              </a:spcBef>
              <a:spcAft>
                <a:spcPts val="0"/>
              </a:spcAft>
              <a:buClr>
                <a:srgbClr val="888CAC"/>
              </a:buClr>
              <a:buSzPts val="1350"/>
              <a:buFont typeface="Arial"/>
              <a:buNone/>
              <a:defRPr sz="1200" b="0" i="0" u="none" strike="noStrike" cap="none">
                <a:solidFill>
                  <a:srgbClr val="888CAC"/>
                </a:solidFill>
                <a:latin typeface="Arial"/>
                <a:ea typeface="Arial"/>
                <a:cs typeface="Arial"/>
                <a:sym typeface="Arial"/>
              </a:defRPr>
            </a:lvl9pPr>
          </a:lstStyle>
          <a:p>
            <a:endParaRPr/>
          </a:p>
        </p:txBody>
      </p:sp>
      <p:sp>
        <p:nvSpPr>
          <p:cNvPr id="429" name="Shape 429"/>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0" name="Shape 430"/>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4" name="Shape 34"/>
          <p:cNvSpPr txBox="1">
            <a:spLocks noGrp="1"/>
          </p:cNvSpPr>
          <p:nvPr>
            <p:ph type="body" idx="1"/>
          </p:nvPr>
        </p:nvSpPr>
        <p:spPr>
          <a:xfrm>
            <a:off x="628650" y="1825625"/>
            <a:ext cx="38862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2"/>
          </p:nvPr>
        </p:nvSpPr>
        <p:spPr>
          <a:xfrm>
            <a:off x="4629150" y="1825625"/>
            <a:ext cx="38862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629841"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39" name="Shape 439"/>
          <p:cNvSpPr txBox="1">
            <a:spLocks noGrp="1"/>
          </p:cNvSpPr>
          <p:nvPr>
            <p:ph type="body" idx="1"/>
          </p:nvPr>
        </p:nvSpPr>
        <p:spPr>
          <a:xfrm>
            <a:off x="629842" y="1681163"/>
            <a:ext cx="38682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9pPr>
          </a:lstStyle>
          <a:p>
            <a:endParaRPr/>
          </a:p>
        </p:txBody>
      </p:sp>
      <p:sp>
        <p:nvSpPr>
          <p:cNvPr id="440" name="Shape 440"/>
          <p:cNvSpPr txBox="1">
            <a:spLocks noGrp="1"/>
          </p:cNvSpPr>
          <p:nvPr>
            <p:ph type="body" idx="2"/>
          </p:nvPr>
        </p:nvSpPr>
        <p:spPr>
          <a:xfrm>
            <a:off x="629842" y="2505075"/>
            <a:ext cx="3868200" cy="3684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41" name="Shape 441"/>
          <p:cNvSpPr txBox="1">
            <a:spLocks noGrp="1"/>
          </p:cNvSpPr>
          <p:nvPr>
            <p:ph type="body" idx="3"/>
          </p:nvPr>
        </p:nvSpPr>
        <p:spPr>
          <a:xfrm>
            <a:off x="4629150" y="1681163"/>
            <a:ext cx="38874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Arial"/>
                <a:ea typeface="Arial"/>
                <a:cs typeface="Arial"/>
                <a:sym typeface="Arial"/>
              </a:defRPr>
            </a:lvl9pPr>
          </a:lstStyle>
          <a:p>
            <a:endParaRPr/>
          </a:p>
        </p:txBody>
      </p:sp>
      <p:sp>
        <p:nvSpPr>
          <p:cNvPr id="442" name="Shape 442"/>
          <p:cNvSpPr txBox="1">
            <a:spLocks noGrp="1"/>
          </p:cNvSpPr>
          <p:nvPr>
            <p:ph type="body" idx="4"/>
          </p:nvPr>
        </p:nvSpPr>
        <p:spPr>
          <a:xfrm>
            <a:off x="4629150" y="2505075"/>
            <a:ext cx="3887400" cy="36846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43" name="Shape 443"/>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4" name="Shape 444"/>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47" name="Shape 447"/>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8" name="Shape 448"/>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9"/>
        <p:cNvGrpSpPr/>
        <p:nvPr/>
      </p:nvGrpSpPr>
      <p:grpSpPr>
        <a:xfrm>
          <a:off x="0" y="0"/>
          <a:ext cx="0" cy="0"/>
          <a:chOff x="0" y="0"/>
          <a:chExt cx="0" cy="0"/>
        </a:xfrm>
      </p:grpSpPr>
      <p:sp>
        <p:nvSpPr>
          <p:cNvPr id="450" name="Shape 450"/>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1" name="Shape 451"/>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60" name="Shape 460"/>
          <p:cNvSpPr>
            <a:spLocks noGrp="1"/>
          </p:cNvSpPr>
          <p:nvPr>
            <p:ph type="pic" idx="2"/>
          </p:nvPr>
        </p:nvSpPr>
        <p:spPr>
          <a:xfrm>
            <a:off x="3887391" y="987426"/>
            <a:ext cx="4629300" cy="48735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75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342900" marR="0" lvl="1" indent="0" algn="l" rtl="0">
              <a:lnSpc>
                <a:spcPct val="90000"/>
              </a:lnSpc>
              <a:spcBef>
                <a:spcPts val="375"/>
              </a:spcBef>
              <a:spcAft>
                <a:spcPts val="0"/>
              </a:spcAft>
              <a:buClr>
                <a:schemeClr val="dk1"/>
              </a:buClr>
              <a:buSzPts val="1400"/>
              <a:buFont typeface="Arial"/>
              <a:buNone/>
              <a:defRPr sz="2100" b="0" i="0" u="none" strike="noStrike" cap="none">
                <a:solidFill>
                  <a:schemeClr val="dk1"/>
                </a:solidFill>
                <a:latin typeface="Arial"/>
                <a:ea typeface="Arial"/>
                <a:cs typeface="Arial"/>
                <a:sym typeface="Arial"/>
              </a:defRPr>
            </a:lvl2pPr>
            <a:lvl3pPr marL="685800" marR="0" lvl="2" indent="0" algn="l" rtl="0">
              <a:lnSpc>
                <a:spcPct val="90000"/>
              </a:lnSpc>
              <a:spcBef>
                <a:spcPts val="375"/>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028700" marR="0" lvl="3"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4pPr>
            <a:lvl5pPr marL="1371600" marR="0" lvl="4"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5pPr>
            <a:lvl6pPr marL="1714500" marR="0" lvl="5"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6pPr>
            <a:lvl7pPr marL="2057400" marR="0" lvl="6"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7pPr>
            <a:lvl8pPr marL="2400300" marR="0" lvl="7"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8pPr>
            <a:lvl9pPr marL="2743200" marR="0" lvl="8" indent="0"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Arial"/>
                <a:ea typeface="Arial"/>
                <a:cs typeface="Arial"/>
                <a:sym typeface="Arial"/>
              </a:defRPr>
            </a:lvl9pPr>
          </a:lstStyle>
          <a:p>
            <a:endParaRPr/>
          </a:p>
        </p:txBody>
      </p:sp>
      <p:sp>
        <p:nvSpPr>
          <p:cNvPr id="461" name="Shape 461"/>
          <p:cNvSpPr txBox="1">
            <a:spLocks noGrp="1"/>
          </p:cNvSpPr>
          <p:nvPr>
            <p:ph type="body" idx="1"/>
          </p:nvPr>
        </p:nvSpPr>
        <p:spPr>
          <a:xfrm>
            <a:off x="629841" y="2057400"/>
            <a:ext cx="29493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Arial"/>
                <a:ea typeface="Arial"/>
                <a:cs typeface="Arial"/>
                <a:sym typeface="Arial"/>
              </a:defRPr>
            </a:lvl9pPr>
          </a:lstStyle>
          <a:p>
            <a:endParaRPr/>
          </a:p>
        </p:txBody>
      </p:sp>
      <p:sp>
        <p:nvSpPr>
          <p:cNvPr id="462" name="Shape 462"/>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3" name="Shape 463"/>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2F679E"/>
                </a:solidFill>
                <a:latin typeface="Arial"/>
                <a:ea typeface="Arial"/>
                <a:cs typeface="Arial"/>
                <a:sym typeface="Arial"/>
              </a:defRPr>
            </a:lvl1pPr>
            <a:lvl2pPr marL="0" marR="0" lvl="1" indent="0" algn="r" rtl="0">
              <a:spcBef>
                <a:spcPts val="0"/>
              </a:spcBef>
              <a:buNone/>
              <a:defRPr sz="1400">
                <a:solidFill>
                  <a:srgbClr val="2F679E"/>
                </a:solidFill>
                <a:latin typeface="Arial"/>
                <a:ea typeface="Arial"/>
                <a:cs typeface="Arial"/>
                <a:sym typeface="Arial"/>
              </a:defRPr>
            </a:lvl2pPr>
            <a:lvl3pPr marL="0" marR="0" lvl="2" indent="0" algn="r" rtl="0">
              <a:spcBef>
                <a:spcPts val="0"/>
              </a:spcBef>
              <a:buNone/>
              <a:defRPr sz="1400">
                <a:solidFill>
                  <a:srgbClr val="2F679E"/>
                </a:solidFill>
                <a:latin typeface="Arial"/>
                <a:ea typeface="Arial"/>
                <a:cs typeface="Arial"/>
                <a:sym typeface="Arial"/>
              </a:defRPr>
            </a:lvl3pPr>
            <a:lvl4pPr marL="0" marR="0" lvl="3" indent="0" algn="r" rtl="0">
              <a:spcBef>
                <a:spcPts val="0"/>
              </a:spcBef>
              <a:buNone/>
              <a:defRPr sz="1400">
                <a:solidFill>
                  <a:srgbClr val="2F679E"/>
                </a:solidFill>
                <a:latin typeface="Arial"/>
                <a:ea typeface="Arial"/>
                <a:cs typeface="Arial"/>
                <a:sym typeface="Arial"/>
              </a:defRPr>
            </a:lvl4pPr>
            <a:lvl5pPr marL="0" marR="0" lvl="4" indent="0" algn="r" rtl="0">
              <a:spcBef>
                <a:spcPts val="0"/>
              </a:spcBef>
              <a:buNone/>
              <a:defRPr sz="1400">
                <a:solidFill>
                  <a:srgbClr val="2F679E"/>
                </a:solidFill>
                <a:latin typeface="Arial"/>
                <a:ea typeface="Arial"/>
                <a:cs typeface="Arial"/>
                <a:sym typeface="Arial"/>
              </a:defRPr>
            </a:lvl5pPr>
            <a:lvl6pPr marL="0" marR="0" lvl="5" indent="0" algn="r" rtl="0">
              <a:spcBef>
                <a:spcPts val="0"/>
              </a:spcBef>
              <a:buNone/>
              <a:defRPr sz="1400">
                <a:solidFill>
                  <a:srgbClr val="2F679E"/>
                </a:solidFill>
                <a:latin typeface="Arial"/>
                <a:ea typeface="Arial"/>
                <a:cs typeface="Arial"/>
                <a:sym typeface="Arial"/>
              </a:defRPr>
            </a:lvl6pPr>
            <a:lvl7pPr marL="0" marR="0" lvl="6" indent="0" algn="r" rtl="0">
              <a:spcBef>
                <a:spcPts val="0"/>
              </a:spcBef>
              <a:buNone/>
              <a:defRPr sz="1400">
                <a:solidFill>
                  <a:srgbClr val="2F679E"/>
                </a:solidFill>
                <a:latin typeface="Arial"/>
                <a:ea typeface="Arial"/>
                <a:cs typeface="Arial"/>
                <a:sym typeface="Arial"/>
              </a:defRPr>
            </a:lvl7pPr>
            <a:lvl8pPr marL="0" marR="0" lvl="7" indent="0" algn="r" rtl="0">
              <a:spcBef>
                <a:spcPts val="0"/>
              </a:spcBef>
              <a:buNone/>
              <a:defRPr sz="1400">
                <a:solidFill>
                  <a:srgbClr val="2F679E"/>
                </a:solidFill>
                <a:latin typeface="Arial"/>
                <a:ea typeface="Arial"/>
                <a:cs typeface="Arial"/>
                <a:sym typeface="Arial"/>
              </a:defRPr>
            </a:lvl8pPr>
            <a:lvl9pPr marL="0" marR="0" lvl="8" indent="0" algn="r" rtl="0">
              <a:spcBef>
                <a:spcPts val="0"/>
              </a:spcBef>
              <a:buNone/>
              <a:defRPr sz="1400">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66" name="Shape 466"/>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rot="5400000">
            <a:off x="4623600" y="2285275"/>
            <a:ext cx="5811900" cy="19716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69" name="Shape 469"/>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470"/>
        <p:cNvGrpSpPr/>
        <p:nvPr/>
      </p:nvGrpSpPr>
      <p:grpSpPr>
        <a:xfrm>
          <a:off x="0" y="0"/>
          <a:ext cx="0" cy="0"/>
          <a:chOff x="0" y="0"/>
          <a:chExt cx="0" cy="0"/>
        </a:xfrm>
      </p:grpSpPr>
      <p:sp>
        <p:nvSpPr>
          <p:cNvPr id="471" name="Shape 471"/>
          <p:cNvSpPr txBox="1">
            <a:spLocks noGrp="1"/>
          </p:cNvSpPr>
          <p:nvPr>
            <p:ph type="sldNum" idx="12"/>
          </p:nvPr>
        </p:nvSpPr>
        <p:spPr>
          <a:xfrm>
            <a:off x="6790470" y="643948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a:solidFill>
                  <a:schemeClr val="dk2"/>
                </a:solidFill>
                <a:latin typeface="Arial"/>
                <a:ea typeface="Arial"/>
                <a:cs typeface="Arial"/>
                <a:sym typeface="Arial"/>
              </a:defRPr>
            </a:lvl1pPr>
            <a:lvl2pPr marL="0" marR="0" lvl="1" indent="0" algn="r" rtl="0">
              <a:spcBef>
                <a:spcPts val="0"/>
              </a:spcBef>
              <a:buNone/>
              <a:defRPr sz="1400">
                <a:solidFill>
                  <a:schemeClr val="dk2"/>
                </a:solidFill>
                <a:latin typeface="Arial"/>
                <a:ea typeface="Arial"/>
                <a:cs typeface="Arial"/>
                <a:sym typeface="Arial"/>
              </a:defRPr>
            </a:lvl2pPr>
            <a:lvl3pPr marL="0" marR="0" lvl="2" indent="0" algn="r" rtl="0">
              <a:spcBef>
                <a:spcPts val="0"/>
              </a:spcBef>
              <a:buNone/>
              <a:defRPr sz="1400">
                <a:solidFill>
                  <a:schemeClr val="dk2"/>
                </a:solidFill>
                <a:latin typeface="Arial"/>
                <a:ea typeface="Arial"/>
                <a:cs typeface="Arial"/>
                <a:sym typeface="Arial"/>
              </a:defRPr>
            </a:lvl3pPr>
            <a:lvl4pPr marL="0" marR="0" lvl="3" indent="0" algn="r" rtl="0">
              <a:spcBef>
                <a:spcPts val="0"/>
              </a:spcBef>
              <a:buNone/>
              <a:defRPr sz="1400">
                <a:solidFill>
                  <a:schemeClr val="dk2"/>
                </a:solidFill>
                <a:latin typeface="Arial"/>
                <a:ea typeface="Arial"/>
                <a:cs typeface="Arial"/>
                <a:sym typeface="Arial"/>
              </a:defRPr>
            </a:lvl4pPr>
            <a:lvl5pPr marL="0" marR="0" lvl="4" indent="0" algn="r" rtl="0">
              <a:spcBef>
                <a:spcPts val="0"/>
              </a:spcBef>
              <a:buNone/>
              <a:defRPr sz="1400">
                <a:solidFill>
                  <a:schemeClr val="dk2"/>
                </a:solidFill>
                <a:latin typeface="Arial"/>
                <a:ea typeface="Arial"/>
                <a:cs typeface="Arial"/>
                <a:sym typeface="Arial"/>
              </a:defRPr>
            </a:lvl5pPr>
            <a:lvl6pPr marL="0" marR="0" lvl="5" indent="0" algn="r" rtl="0">
              <a:spcBef>
                <a:spcPts val="0"/>
              </a:spcBef>
              <a:buNone/>
              <a:defRPr sz="1400">
                <a:solidFill>
                  <a:schemeClr val="dk2"/>
                </a:solidFill>
                <a:latin typeface="Arial"/>
                <a:ea typeface="Arial"/>
                <a:cs typeface="Arial"/>
                <a:sym typeface="Arial"/>
              </a:defRPr>
            </a:lvl6pPr>
            <a:lvl7pPr marL="0" marR="0" lvl="6" indent="0" algn="r" rtl="0">
              <a:spcBef>
                <a:spcPts val="0"/>
              </a:spcBef>
              <a:buNone/>
              <a:defRPr sz="1400">
                <a:solidFill>
                  <a:schemeClr val="dk2"/>
                </a:solidFill>
                <a:latin typeface="Arial"/>
                <a:ea typeface="Arial"/>
                <a:cs typeface="Arial"/>
                <a:sym typeface="Arial"/>
              </a:defRPr>
            </a:lvl7pPr>
            <a:lvl8pPr marL="0" marR="0" lvl="7" indent="0" algn="r" rtl="0">
              <a:spcBef>
                <a:spcPts val="0"/>
              </a:spcBef>
              <a:buNone/>
              <a:defRPr sz="1400">
                <a:solidFill>
                  <a:schemeClr val="dk2"/>
                </a:solidFill>
                <a:latin typeface="Arial"/>
                <a:ea typeface="Arial"/>
                <a:cs typeface="Arial"/>
                <a:sym typeface="Arial"/>
              </a:defRPr>
            </a:lvl8pPr>
            <a:lvl9pPr marL="0" marR="0" lvl="8" indent="0" algn="r" rtl="0">
              <a:spcBef>
                <a:spcPts val="0"/>
              </a:spcBef>
              <a:buNone/>
              <a:defRPr sz="1400">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472" name="Shape 472"/>
          <p:cNvSpPr txBox="1">
            <a:spLocks noGrp="1"/>
          </p:cNvSpPr>
          <p:nvPr>
            <p:ph type="ftr" idx="11"/>
          </p:nvPr>
        </p:nvSpPr>
        <p:spPr>
          <a:xfrm>
            <a:off x="313459" y="6439480"/>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311701" y="593367"/>
            <a:ext cx="8520600" cy="831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Raleway"/>
              <a:buNone/>
              <a:defRPr sz="3000" b="1" i="0" u="none" strike="noStrike" cap="none">
                <a:solidFill>
                  <a:schemeClr val="dk2"/>
                </a:solidFill>
                <a:latin typeface="Raleway"/>
                <a:ea typeface="Raleway"/>
                <a:cs typeface="Raleway"/>
                <a:sym typeface="Raleway"/>
              </a:defRPr>
            </a:lvl1pPr>
            <a:lvl2pPr lvl="1"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2pPr>
            <a:lvl3pPr lvl="2"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3pPr>
            <a:lvl4pPr lvl="3"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4pPr>
            <a:lvl5pPr lvl="4"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5pPr>
            <a:lvl6pPr lvl="5"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6pPr>
            <a:lvl7pPr lvl="6"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7pPr>
            <a:lvl8pPr lvl="7"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8pPr>
            <a:lvl9pPr lvl="8"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9pPr>
          </a:lstStyle>
          <a:p>
            <a:endParaRPr/>
          </a:p>
        </p:txBody>
      </p:sp>
      <p:sp>
        <p:nvSpPr>
          <p:cNvPr id="475" name="Shape 475"/>
          <p:cNvSpPr txBox="1">
            <a:spLocks noGrp="1"/>
          </p:cNvSpPr>
          <p:nvPr>
            <p:ph type="body" idx="1"/>
          </p:nvPr>
        </p:nvSpPr>
        <p:spPr>
          <a:xfrm>
            <a:off x="311701" y="1536633"/>
            <a:ext cx="85206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2100"/>
              <a:buFont typeface="Source Sans Pro"/>
              <a:buNone/>
              <a:defRPr sz="1800" b="0" i="0" u="none" strike="noStrike" cap="none">
                <a:solidFill>
                  <a:schemeClr val="lt2"/>
                </a:solidFill>
                <a:latin typeface="Source Sans Pro"/>
                <a:ea typeface="Source Sans Pro"/>
                <a:cs typeface="Source Sans Pro"/>
                <a:sym typeface="Source Sans Pro"/>
              </a:defRPr>
            </a:lvl1pPr>
            <a:lvl2pPr marL="914400" marR="0" lvl="1" indent="-228600" algn="l" rtl="0">
              <a:lnSpc>
                <a:spcPct val="115000"/>
              </a:lnSpc>
              <a:spcBef>
                <a:spcPts val="1600"/>
              </a:spcBef>
              <a:spcAft>
                <a:spcPts val="0"/>
              </a:spcAft>
              <a:buClr>
                <a:schemeClr val="lt2"/>
              </a:buClr>
              <a:buSzPts val="1800"/>
              <a:buFont typeface="Source Sans Pro"/>
              <a:buNone/>
              <a:defRPr sz="1400" b="0" i="0" u="none" strike="noStrike" cap="none">
                <a:solidFill>
                  <a:schemeClr val="lt2"/>
                </a:solidFill>
                <a:latin typeface="Source Sans Pro"/>
                <a:ea typeface="Source Sans Pro"/>
                <a:cs typeface="Source Sans Pro"/>
                <a:sym typeface="Source Sans Pro"/>
              </a:defRPr>
            </a:lvl2pPr>
            <a:lvl3pPr marL="1371600" marR="0" lvl="2" indent="-228600" algn="l" rtl="0">
              <a:lnSpc>
                <a:spcPct val="115000"/>
              </a:lnSpc>
              <a:spcBef>
                <a:spcPts val="1600"/>
              </a:spcBef>
              <a:spcAft>
                <a:spcPts val="0"/>
              </a:spcAft>
              <a:buClr>
                <a:schemeClr val="lt2"/>
              </a:buClr>
              <a:buSzPts val="1500"/>
              <a:buFont typeface="Source Sans Pro"/>
              <a:buNone/>
              <a:defRPr sz="1400" b="0" i="0" u="none" strike="noStrike" cap="none">
                <a:solidFill>
                  <a:schemeClr val="lt2"/>
                </a:solidFill>
                <a:latin typeface="Source Sans Pro"/>
                <a:ea typeface="Source Sans Pro"/>
                <a:cs typeface="Source Sans Pro"/>
                <a:sym typeface="Source Sans Pro"/>
              </a:defRPr>
            </a:lvl3pPr>
            <a:lvl4pPr marL="1828800" marR="0" lvl="3"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4pPr>
            <a:lvl5pPr marL="2286000" marR="0" lvl="4"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5pPr>
            <a:lvl6pPr marL="2743200" marR="0" lvl="5"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6pPr>
            <a:lvl7pPr marL="3200400" marR="0" lvl="6"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7pPr>
            <a:lvl8pPr marL="3657600" marR="0" lvl="7"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8pPr>
            <a:lvl9pPr marL="4114800" marR="0" lvl="8" indent="-228600" algn="l" rtl="0">
              <a:lnSpc>
                <a:spcPct val="115000"/>
              </a:lnSpc>
              <a:spcBef>
                <a:spcPts val="1600"/>
              </a:spcBef>
              <a:spcAft>
                <a:spcPts val="160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9pPr>
          </a:lstStyle>
          <a:p>
            <a:endParaRPr/>
          </a:p>
        </p:txBody>
      </p:sp>
      <p:sp>
        <p:nvSpPr>
          <p:cNvPr id="476" name="Shape 476"/>
          <p:cNvSpPr txBox="1">
            <a:spLocks noGrp="1"/>
          </p:cNvSpPr>
          <p:nvPr>
            <p:ph type="sldNum" idx="12"/>
          </p:nvPr>
        </p:nvSpPr>
        <p:spPr>
          <a:xfrm>
            <a:off x="8498000" y="6251676"/>
            <a:ext cx="548700" cy="5247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400">
                <a:solidFill>
                  <a:srgbClr val="000000"/>
                </a:solidFill>
                <a:latin typeface="Arial"/>
                <a:ea typeface="Arial"/>
                <a:cs typeface="Arial"/>
                <a:sym typeface="Arial"/>
              </a:defRPr>
            </a:lvl1pPr>
            <a:lvl2pPr marL="0" marR="0" lvl="1" indent="0" algn="l" rtl="0">
              <a:spcBef>
                <a:spcPts val="0"/>
              </a:spcBef>
              <a:buNone/>
              <a:defRPr sz="1400">
                <a:solidFill>
                  <a:srgbClr val="000000"/>
                </a:solidFill>
                <a:latin typeface="Arial"/>
                <a:ea typeface="Arial"/>
                <a:cs typeface="Arial"/>
                <a:sym typeface="Arial"/>
              </a:defRPr>
            </a:lvl2pPr>
            <a:lvl3pPr marL="0" marR="0" lvl="2" indent="0" algn="l" rtl="0">
              <a:spcBef>
                <a:spcPts val="0"/>
              </a:spcBef>
              <a:buNone/>
              <a:defRPr sz="1400">
                <a:solidFill>
                  <a:srgbClr val="000000"/>
                </a:solidFill>
                <a:latin typeface="Arial"/>
                <a:ea typeface="Arial"/>
                <a:cs typeface="Arial"/>
                <a:sym typeface="Arial"/>
              </a:defRPr>
            </a:lvl3pPr>
            <a:lvl4pPr marL="0" marR="0" lvl="3" indent="0" algn="l" rtl="0">
              <a:spcBef>
                <a:spcPts val="0"/>
              </a:spcBef>
              <a:buNone/>
              <a:defRPr sz="1400">
                <a:solidFill>
                  <a:srgbClr val="000000"/>
                </a:solidFill>
                <a:latin typeface="Arial"/>
                <a:ea typeface="Arial"/>
                <a:cs typeface="Arial"/>
                <a:sym typeface="Arial"/>
              </a:defRPr>
            </a:lvl4pPr>
            <a:lvl5pPr marL="0" marR="0" lvl="4" indent="0" algn="l" rtl="0">
              <a:spcBef>
                <a:spcPts val="0"/>
              </a:spcBef>
              <a:buNone/>
              <a:defRPr sz="1400">
                <a:solidFill>
                  <a:srgbClr val="000000"/>
                </a:solidFill>
                <a:latin typeface="Arial"/>
                <a:ea typeface="Arial"/>
                <a:cs typeface="Arial"/>
                <a:sym typeface="Arial"/>
              </a:defRPr>
            </a:lvl5pPr>
            <a:lvl6pPr marL="0" marR="0" lvl="5" indent="0" algn="l" rtl="0">
              <a:spcBef>
                <a:spcPts val="0"/>
              </a:spcBef>
              <a:buNone/>
              <a:defRPr sz="1400">
                <a:solidFill>
                  <a:srgbClr val="000000"/>
                </a:solidFill>
                <a:latin typeface="Arial"/>
                <a:ea typeface="Arial"/>
                <a:cs typeface="Arial"/>
                <a:sym typeface="Arial"/>
              </a:defRPr>
            </a:lvl6pPr>
            <a:lvl7pPr marL="0" marR="0" lvl="6" indent="0" algn="l" rtl="0">
              <a:spcBef>
                <a:spcPts val="0"/>
              </a:spcBef>
              <a:buNone/>
              <a:defRPr sz="1400">
                <a:solidFill>
                  <a:srgbClr val="000000"/>
                </a:solidFill>
                <a:latin typeface="Arial"/>
                <a:ea typeface="Arial"/>
                <a:cs typeface="Arial"/>
                <a:sym typeface="Arial"/>
              </a:defRPr>
            </a:lvl7pPr>
            <a:lvl8pPr marL="0" marR="0" lvl="7" indent="0" algn="l" rtl="0">
              <a:spcBef>
                <a:spcPts val="0"/>
              </a:spcBef>
              <a:buNone/>
              <a:defRPr sz="1400">
                <a:solidFill>
                  <a:srgbClr val="000000"/>
                </a:solidFill>
                <a:latin typeface="Arial"/>
                <a:ea typeface="Arial"/>
                <a:cs typeface="Arial"/>
                <a:sym typeface="Arial"/>
              </a:defRPr>
            </a:lvl8pPr>
            <a:lvl9pPr marL="0" marR="0" lvl="8" indent="0" algn="l" rtl="0">
              <a:spcBef>
                <a:spcPts val="0"/>
              </a:spcBef>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77"/>
        <p:cNvGrpSpPr/>
        <p:nvPr/>
      </p:nvGrpSpPr>
      <p:grpSpPr>
        <a:xfrm>
          <a:off x="0" y="0"/>
          <a:ext cx="0" cy="0"/>
          <a:chOff x="0" y="0"/>
          <a:chExt cx="0" cy="0"/>
        </a:xfrm>
      </p:grpSpPr>
      <p:sp>
        <p:nvSpPr>
          <p:cNvPr id="478" name="Shape 478"/>
          <p:cNvSpPr txBox="1">
            <a:spLocks noGrp="1"/>
          </p:cNvSpPr>
          <p:nvPr>
            <p:ph type="sldNum" idx="12"/>
          </p:nvPr>
        </p:nvSpPr>
        <p:spPr>
          <a:xfrm>
            <a:off x="6790470" y="643948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a:solidFill>
                  <a:schemeClr val="dk2"/>
                </a:solidFill>
                <a:latin typeface="Arial"/>
                <a:ea typeface="Arial"/>
                <a:cs typeface="Arial"/>
                <a:sym typeface="Arial"/>
              </a:defRPr>
            </a:lvl1pPr>
            <a:lvl2pPr marL="0" marR="0" lvl="1" indent="0" algn="r" rtl="0">
              <a:spcBef>
                <a:spcPts val="0"/>
              </a:spcBef>
              <a:buNone/>
              <a:defRPr sz="1400">
                <a:solidFill>
                  <a:schemeClr val="dk2"/>
                </a:solidFill>
                <a:latin typeface="Arial"/>
                <a:ea typeface="Arial"/>
                <a:cs typeface="Arial"/>
                <a:sym typeface="Arial"/>
              </a:defRPr>
            </a:lvl2pPr>
            <a:lvl3pPr marL="0" marR="0" lvl="2" indent="0" algn="r" rtl="0">
              <a:spcBef>
                <a:spcPts val="0"/>
              </a:spcBef>
              <a:buNone/>
              <a:defRPr sz="1400">
                <a:solidFill>
                  <a:schemeClr val="dk2"/>
                </a:solidFill>
                <a:latin typeface="Arial"/>
                <a:ea typeface="Arial"/>
                <a:cs typeface="Arial"/>
                <a:sym typeface="Arial"/>
              </a:defRPr>
            </a:lvl3pPr>
            <a:lvl4pPr marL="0" marR="0" lvl="3" indent="0" algn="r" rtl="0">
              <a:spcBef>
                <a:spcPts val="0"/>
              </a:spcBef>
              <a:buNone/>
              <a:defRPr sz="1400">
                <a:solidFill>
                  <a:schemeClr val="dk2"/>
                </a:solidFill>
                <a:latin typeface="Arial"/>
                <a:ea typeface="Arial"/>
                <a:cs typeface="Arial"/>
                <a:sym typeface="Arial"/>
              </a:defRPr>
            </a:lvl4pPr>
            <a:lvl5pPr marL="0" marR="0" lvl="4" indent="0" algn="r" rtl="0">
              <a:spcBef>
                <a:spcPts val="0"/>
              </a:spcBef>
              <a:buNone/>
              <a:defRPr sz="1400">
                <a:solidFill>
                  <a:schemeClr val="dk2"/>
                </a:solidFill>
                <a:latin typeface="Arial"/>
                <a:ea typeface="Arial"/>
                <a:cs typeface="Arial"/>
                <a:sym typeface="Arial"/>
              </a:defRPr>
            </a:lvl5pPr>
            <a:lvl6pPr marL="0" marR="0" lvl="5" indent="0" algn="r" rtl="0">
              <a:spcBef>
                <a:spcPts val="0"/>
              </a:spcBef>
              <a:buNone/>
              <a:defRPr sz="1400">
                <a:solidFill>
                  <a:schemeClr val="dk2"/>
                </a:solidFill>
                <a:latin typeface="Arial"/>
                <a:ea typeface="Arial"/>
                <a:cs typeface="Arial"/>
                <a:sym typeface="Arial"/>
              </a:defRPr>
            </a:lvl6pPr>
            <a:lvl7pPr marL="0" marR="0" lvl="6" indent="0" algn="r" rtl="0">
              <a:spcBef>
                <a:spcPts val="0"/>
              </a:spcBef>
              <a:buNone/>
              <a:defRPr sz="1400">
                <a:solidFill>
                  <a:schemeClr val="dk2"/>
                </a:solidFill>
                <a:latin typeface="Arial"/>
                <a:ea typeface="Arial"/>
                <a:cs typeface="Arial"/>
                <a:sym typeface="Arial"/>
              </a:defRPr>
            </a:lvl7pPr>
            <a:lvl8pPr marL="0" marR="0" lvl="7" indent="0" algn="r" rtl="0">
              <a:spcBef>
                <a:spcPts val="0"/>
              </a:spcBef>
              <a:buNone/>
              <a:defRPr sz="1400">
                <a:solidFill>
                  <a:schemeClr val="dk2"/>
                </a:solidFill>
                <a:latin typeface="Arial"/>
                <a:ea typeface="Arial"/>
                <a:cs typeface="Arial"/>
                <a:sym typeface="Arial"/>
              </a:defRPr>
            </a:lvl8pPr>
            <a:lvl9pPr marL="0" marR="0" lvl="8" indent="0" algn="r" rtl="0">
              <a:spcBef>
                <a:spcPts val="0"/>
              </a:spcBef>
              <a:buNone/>
              <a:defRPr sz="1400">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479" name="Shape 479"/>
          <p:cNvSpPr txBox="1">
            <a:spLocks noGrp="1"/>
          </p:cNvSpPr>
          <p:nvPr>
            <p:ph type="ftr" idx="11"/>
          </p:nvPr>
        </p:nvSpPr>
        <p:spPr>
          <a:xfrm>
            <a:off x="313459" y="6439480"/>
            <a:ext cx="30861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2"/>
              </a:buClr>
              <a:buSzPts val="2100"/>
              <a:buFont typeface="Source Sans Pro"/>
              <a:buNone/>
              <a:defRPr sz="2100" b="0" i="0" u="none" strike="noStrike" cap="none">
                <a:solidFill>
                  <a:schemeClr val="lt2"/>
                </a:solidFill>
                <a:latin typeface="Source Sans Pro"/>
                <a:ea typeface="Source Sans Pro"/>
                <a:cs typeface="Source Sans Pro"/>
                <a:sym typeface="Source Sans Pro"/>
              </a:defRPr>
            </a:lvl1pPr>
            <a:lvl2pPr marL="914400" marR="0" lvl="1" indent="-228600" algn="l" rtl="0">
              <a:lnSpc>
                <a:spcPct val="115000"/>
              </a:lnSpc>
              <a:spcBef>
                <a:spcPts val="0"/>
              </a:spcBef>
              <a:spcAft>
                <a:spcPts val="0"/>
              </a:spcAft>
              <a:buClr>
                <a:schemeClr val="lt2"/>
              </a:buClr>
              <a:buSzPts val="1800"/>
              <a:buFont typeface="Source Sans Pro"/>
              <a:buNone/>
              <a:defRPr sz="1400" b="0" i="0" u="none" strike="noStrike" cap="none">
                <a:solidFill>
                  <a:schemeClr val="lt2"/>
                </a:solidFill>
                <a:latin typeface="Source Sans Pro"/>
                <a:ea typeface="Source Sans Pro"/>
                <a:cs typeface="Source Sans Pro"/>
                <a:sym typeface="Source Sans Pro"/>
              </a:defRPr>
            </a:lvl2pPr>
            <a:lvl3pPr marL="1371600" marR="0" lvl="2" indent="-228600" algn="l" rtl="0">
              <a:lnSpc>
                <a:spcPct val="115000"/>
              </a:lnSpc>
              <a:spcBef>
                <a:spcPts val="1600"/>
              </a:spcBef>
              <a:spcAft>
                <a:spcPts val="0"/>
              </a:spcAft>
              <a:buClr>
                <a:schemeClr val="lt2"/>
              </a:buClr>
              <a:buSzPts val="1500"/>
              <a:buFont typeface="Source Sans Pro"/>
              <a:buNone/>
              <a:defRPr sz="1400" b="0" i="0" u="none" strike="noStrike" cap="none">
                <a:solidFill>
                  <a:schemeClr val="lt2"/>
                </a:solidFill>
                <a:latin typeface="Source Sans Pro"/>
                <a:ea typeface="Source Sans Pro"/>
                <a:cs typeface="Source Sans Pro"/>
                <a:sym typeface="Source Sans Pro"/>
              </a:defRPr>
            </a:lvl3pPr>
            <a:lvl4pPr marL="1828800" marR="0" lvl="3"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4pPr>
            <a:lvl5pPr marL="2286000" marR="0" lvl="4"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5pPr>
            <a:lvl6pPr marL="2743200" marR="0" lvl="5"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6pPr>
            <a:lvl7pPr marL="3200400" marR="0" lvl="6"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7pPr>
            <a:lvl8pPr marL="3657600" marR="0" lvl="7" indent="-228600" algn="l" rtl="0">
              <a:lnSpc>
                <a:spcPct val="115000"/>
              </a:lnSpc>
              <a:spcBef>
                <a:spcPts val="1600"/>
              </a:spcBef>
              <a:spcAft>
                <a:spcPts val="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8pPr>
            <a:lvl9pPr marL="4114800" marR="0" lvl="8" indent="-228600" algn="l" rtl="0">
              <a:lnSpc>
                <a:spcPct val="115000"/>
              </a:lnSpc>
              <a:spcBef>
                <a:spcPts val="1600"/>
              </a:spcBef>
              <a:spcAft>
                <a:spcPts val="1600"/>
              </a:spcAft>
              <a:buClr>
                <a:schemeClr val="lt2"/>
              </a:buClr>
              <a:buSzPts val="1350"/>
              <a:buFont typeface="Source Sans Pro"/>
              <a:buNone/>
              <a:defRPr sz="1400" b="0" i="0" u="none" strike="noStrike" cap="none">
                <a:solidFill>
                  <a:schemeClr val="lt2"/>
                </a:solidFill>
                <a:latin typeface="Source Sans Pro"/>
                <a:ea typeface="Source Sans Pro"/>
                <a:cs typeface="Source Sans Pro"/>
                <a:sym typeface="Source Sans Pro"/>
              </a:defRPr>
            </a:lvl9pPr>
          </a:lstStyle>
          <a:p>
            <a:endParaRPr/>
          </a:p>
        </p:txBody>
      </p:sp>
      <p:sp>
        <p:nvSpPr>
          <p:cNvPr id="482" name="Shape 482"/>
          <p:cNvSpPr txBox="1">
            <a:spLocks noGrp="1"/>
          </p:cNvSpPr>
          <p:nvPr>
            <p:ph type="sldNum" idx="12"/>
          </p:nvPr>
        </p:nvSpPr>
        <p:spPr>
          <a:xfrm>
            <a:off x="8498000" y="6251676"/>
            <a:ext cx="548700" cy="5247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400">
                <a:solidFill>
                  <a:srgbClr val="000000"/>
                </a:solidFill>
                <a:latin typeface="Arial"/>
                <a:ea typeface="Arial"/>
                <a:cs typeface="Arial"/>
                <a:sym typeface="Arial"/>
              </a:defRPr>
            </a:lvl1pPr>
            <a:lvl2pPr marL="0" marR="0" lvl="1" indent="0" algn="l" rtl="0">
              <a:spcBef>
                <a:spcPts val="0"/>
              </a:spcBef>
              <a:buNone/>
              <a:defRPr sz="1400">
                <a:solidFill>
                  <a:srgbClr val="000000"/>
                </a:solidFill>
                <a:latin typeface="Arial"/>
                <a:ea typeface="Arial"/>
                <a:cs typeface="Arial"/>
                <a:sym typeface="Arial"/>
              </a:defRPr>
            </a:lvl2pPr>
            <a:lvl3pPr marL="0" marR="0" lvl="2" indent="0" algn="l" rtl="0">
              <a:spcBef>
                <a:spcPts val="0"/>
              </a:spcBef>
              <a:buNone/>
              <a:defRPr sz="1400">
                <a:solidFill>
                  <a:srgbClr val="000000"/>
                </a:solidFill>
                <a:latin typeface="Arial"/>
                <a:ea typeface="Arial"/>
                <a:cs typeface="Arial"/>
                <a:sym typeface="Arial"/>
              </a:defRPr>
            </a:lvl3pPr>
            <a:lvl4pPr marL="0" marR="0" lvl="3" indent="0" algn="l" rtl="0">
              <a:spcBef>
                <a:spcPts val="0"/>
              </a:spcBef>
              <a:buNone/>
              <a:defRPr sz="1400">
                <a:solidFill>
                  <a:srgbClr val="000000"/>
                </a:solidFill>
                <a:latin typeface="Arial"/>
                <a:ea typeface="Arial"/>
                <a:cs typeface="Arial"/>
                <a:sym typeface="Arial"/>
              </a:defRPr>
            </a:lvl4pPr>
            <a:lvl5pPr marL="0" marR="0" lvl="4" indent="0" algn="l" rtl="0">
              <a:spcBef>
                <a:spcPts val="0"/>
              </a:spcBef>
              <a:buNone/>
              <a:defRPr sz="1400">
                <a:solidFill>
                  <a:srgbClr val="000000"/>
                </a:solidFill>
                <a:latin typeface="Arial"/>
                <a:ea typeface="Arial"/>
                <a:cs typeface="Arial"/>
                <a:sym typeface="Arial"/>
              </a:defRPr>
            </a:lvl5pPr>
            <a:lvl6pPr marL="0" marR="0" lvl="5" indent="0" algn="l" rtl="0">
              <a:spcBef>
                <a:spcPts val="0"/>
              </a:spcBef>
              <a:buNone/>
              <a:defRPr sz="1400">
                <a:solidFill>
                  <a:srgbClr val="000000"/>
                </a:solidFill>
                <a:latin typeface="Arial"/>
                <a:ea typeface="Arial"/>
                <a:cs typeface="Arial"/>
                <a:sym typeface="Arial"/>
              </a:defRPr>
            </a:lvl6pPr>
            <a:lvl7pPr marL="0" marR="0" lvl="6" indent="0" algn="l" rtl="0">
              <a:spcBef>
                <a:spcPts val="0"/>
              </a:spcBef>
              <a:buNone/>
              <a:defRPr sz="1400">
                <a:solidFill>
                  <a:srgbClr val="000000"/>
                </a:solidFill>
                <a:latin typeface="Arial"/>
                <a:ea typeface="Arial"/>
                <a:cs typeface="Arial"/>
                <a:sym typeface="Arial"/>
              </a:defRPr>
            </a:lvl7pPr>
            <a:lvl8pPr marL="0" marR="0" lvl="7" indent="0" algn="l" rtl="0">
              <a:spcBef>
                <a:spcPts val="0"/>
              </a:spcBef>
              <a:buNone/>
              <a:defRPr sz="1400">
                <a:solidFill>
                  <a:srgbClr val="000000"/>
                </a:solidFill>
                <a:latin typeface="Arial"/>
                <a:ea typeface="Arial"/>
                <a:cs typeface="Arial"/>
                <a:sym typeface="Arial"/>
              </a:defRPr>
            </a:lvl8pPr>
            <a:lvl9pPr marL="0" marR="0" lvl="8" indent="0" algn="l" rtl="0">
              <a:spcBef>
                <a:spcPts val="0"/>
              </a:spcBef>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Section header" type="secHead">
  <p:cSld name="SECTION_HEAD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SzPts val="1400"/>
              <a:buFont typeface="Arial"/>
              <a:buNone/>
              <a:defRPr sz="3600"/>
            </a:lvl2pPr>
            <a:lvl3pPr lvl="2" indent="0" algn="ctr" rtl="0">
              <a:spcBef>
                <a:spcPts val="0"/>
              </a:spcBef>
              <a:spcAft>
                <a:spcPts val="0"/>
              </a:spcAft>
              <a:buSzPts val="1400"/>
              <a:buFont typeface="Arial"/>
              <a:buNone/>
              <a:defRPr sz="3600"/>
            </a:lvl3pPr>
            <a:lvl4pPr lvl="3" indent="0" algn="ctr" rtl="0">
              <a:spcBef>
                <a:spcPts val="0"/>
              </a:spcBef>
              <a:spcAft>
                <a:spcPts val="0"/>
              </a:spcAft>
              <a:buSzPts val="1400"/>
              <a:buFont typeface="Arial"/>
              <a:buNone/>
              <a:defRPr sz="3600"/>
            </a:lvl4pPr>
            <a:lvl5pPr lvl="4" indent="0" algn="ctr" rtl="0">
              <a:spcBef>
                <a:spcPts val="0"/>
              </a:spcBef>
              <a:spcAft>
                <a:spcPts val="0"/>
              </a:spcAft>
              <a:buSzPts val="1400"/>
              <a:buFont typeface="Arial"/>
              <a:buNone/>
              <a:defRPr sz="3600"/>
            </a:lvl5pPr>
            <a:lvl6pPr lvl="5" indent="0" algn="ctr" rtl="0">
              <a:spcBef>
                <a:spcPts val="0"/>
              </a:spcBef>
              <a:spcAft>
                <a:spcPts val="0"/>
              </a:spcAft>
              <a:buSzPts val="1400"/>
              <a:buFont typeface="Arial"/>
              <a:buNone/>
              <a:defRPr sz="3600"/>
            </a:lvl6pPr>
            <a:lvl7pPr lvl="6" indent="0" algn="ctr" rtl="0">
              <a:spcBef>
                <a:spcPts val="0"/>
              </a:spcBef>
              <a:spcAft>
                <a:spcPts val="0"/>
              </a:spcAft>
              <a:buSzPts val="1400"/>
              <a:buFont typeface="Arial"/>
              <a:buNone/>
              <a:defRPr sz="3600"/>
            </a:lvl7pPr>
            <a:lvl8pPr lvl="7" indent="0" algn="ctr" rtl="0">
              <a:spcBef>
                <a:spcPts val="0"/>
              </a:spcBef>
              <a:spcAft>
                <a:spcPts val="0"/>
              </a:spcAft>
              <a:buSzPts val="1400"/>
              <a:buFont typeface="Arial"/>
              <a:buNone/>
              <a:defRPr sz="3600"/>
            </a:lvl8pPr>
            <a:lvl9pPr lvl="8" indent="0" algn="ctr" rtl="0">
              <a:spcBef>
                <a:spcPts val="0"/>
              </a:spcBef>
              <a:spcAft>
                <a:spcPts val="0"/>
              </a:spcAft>
              <a:buSzPts val="1400"/>
              <a:buFont typeface="Arial"/>
              <a:buNone/>
              <a:defRPr sz="3600"/>
            </a:lvl9pPr>
          </a:lstStyle>
          <a:p>
            <a:endParaRPr/>
          </a:p>
        </p:txBody>
      </p:sp>
      <p:sp>
        <p:nvSpPr>
          <p:cNvPr id="45" name="Shape 45"/>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311701" y="593367"/>
            <a:ext cx="8520600" cy="831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Raleway"/>
              <a:buNone/>
              <a:defRPr sz="3000" b="1" i="0" u="none" strike="noStrike" cap="none">
                <a:solidFill>
                  <a:schemeClr val="dk2"/>
                </a:solidFill>
                <a:latin typeface="Raleway"/>
                <a:ea typeface="Raleway"/>
                <a:cs typeface="Raleway"/>
                <a:sym typeface="Raleway"/>
              </a:defRPr>
            </a:lvl1pPr>
            <a:lvl2pPr lvl="1"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2pPr>
            <a:lvl3pPr lvl="2"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3pPr>
            <a:lvl4pPr lvl="3"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4pPr>
            <a:lvl5pPr lvl="4"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5pPr>
            <a:lvl6pPr lvl="5"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6pPr>
            <a:lvl7pPr lvl="6"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7pPr>
            <a:lvl8pPr lvl="7"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8pPr>
            <a:lvl9pPr lvl="8" indent="0" rtl="0">
              <a:spcBef>
                <a:spcPts val="0"/>
              </a:spcBef>
              <a:spcAft>
                <a:spcPts val="0"/>
              </a:spcAft>
              <a:buClr>
                <a:schemeClr val="dk2"/>
              </a:buClr>
              <a:buSzPts val="1400"/>
              <a:buFont typeface="Raleway"/>
              <a:buNone/>
              <a:defRPr sz="3000" b="1">
                <a:solidFill>
                  <a:schemeClr val="dk2"/>
                </a:solidFill>
                <a:latin typeface="Raleway"/>
                <a:ea typeface="Raleway"/>
                <a:cs typeface="Raleway"/>
                <a:sym typeface="Raleway"/>
              </a:defRPr>
            </a:lvl9pPr>
          </a:lstStyle>
          <a:p>
            <a:endParaRPr/>
          </a:p>
        </p:txBody>
      </p:sp>
      <p:sp>
        <p:nvSpPr>
          <p:cNvPr id="485" name="Shape 485"/>
          <p:cNvSpPr txBox="1">
            <a:spLocks noGrp="1"/>
          </p:cNvSpPr>
          <p:nvPr>
            <p:ph type="body" idx="1"/>
          </p:nvPr>
        </p:nvSpPr>
        <p:spPr>
          <a:xfrm>
            <a:off x="311701" y="1536633"/>
            <a:ext cx="39999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2100"/>
              <a:buFont typeface="Source Sans Pro"/>
              <a:buNone/>
              <a:defRPr sz="1400" b="0" i="0" u="none" strike="noStrike" cap="none">
                <a:solidFill>
                  <a:schemeClr val="lt2"/>
                </a:solidFill>
                <a:latin typeface="Source Sans Pro"/>
                <a:ea typeface="Source Sans Pro"/>
                <a:cs typeface="Source Sans Pro"/>
                <a:sym typeface="Source Sans Pro"/>
              </a:defRPr>
            </a:lvl1pPr>
            <a:lvl2pPr marL="914400" marR="0" lvl="1" indent="-228600" algn="l" rtl="0">
              <a:lnSpc>
                <a:spcPct val="115000"/>
              </a:lnSpc>
              <a:spcBef>
                <a:spcPts val="1600"/>
              </a:spcBef>
              <a:spcAft>
                <a:spcPts val="0"/>
              </a:spcAft>
              <a:buClr>
                <a:schemeClr val="lt2"/>
              </a:buClr>
              <a:buSzPts val="1800"/>
              <a:buFont typeface="Source Sans Pro"/>
              <a:buNone/>
              <a:defRPr sz="1200" b="0" i="0" u="none" strike="noStrike" cap="none">
                <a:solidFill>
                  <a:schemeClr val="lt2"/>
                </a:solidFill>
                <a:latin typeface="Source Sans Pro"/>
                <a:ea typeface="Source Sans Pro"/>
                <a:cs typeface="Source Sans Pro"/>
                <a:sym typeface="Source Sans Pro"/>
              </a:defRPr>
            </a:lvl2pPr>
            <a:lvl3pPr marL="1371600" marR="0" lvl="2" indent="-228600" algn="l" rtl="0">
              <a:lnSpc>
                <a:spcPct val="115000"/>
              </a:lnSpc>
              <a:spcBef>
                <a:spcPts val="1600"/>
              </a:spcBef>
              <a:spcAft>
                <a:spcPts val="0"/>
              </a:spcAft>
              <a:buClr>
                <a:schemeClr val="lt2"/>
              </a:buClr>
              <a:buSzPts val="1500"/>
              <a:buFont typeface="Source Sans Pro"/>
              <a:buNone/>
              <a:defRPr sz="1200" b="0" i="0" u="none" strike="noStrike" cap="none">
                <a:solidFill>
                  <a:schemeClr val="lt2"/>
                </a:solidFill>
                <a:latin typeface="Source Sans Pro"/>
                <a:ea typeface="Source Sans Pro"/>
                <a:cs typeface="Source Sans Pro"/>
                <a:sym typeface="Source Sans Pro"/>
              </a:defRPr>
            </a:lvl3pPr>
            <a:lvl4pPr marL="1828800" marR="0" lvl="3"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4pPr>
            <a:lvl5pPr marL="2286000" marR="0" lvl="4"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5pPr>
            <a:lvl6pPr marL="2743200" marR="0" lvl="5"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6pPr>
            <a:lvl7pPr marL="3200400" marR="0" lvl="6"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7pPr>
            <a:lvl8pPr marL="3657600" marR="0" lvl="7"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8pPr>
            <a:lvl9pPr marL="4114800" marR="0" lvl="8" indent="-228600" algn="l" rtl="0">
              <a:lnSpc>
                <a:spcPct val="115000"/>
              </a:lnSpc>
              <a:spcBef>
                <a:spcPts val="1600"/>
              </a:spcBef>
              <a:spcAft>
                <a:spcPts val="160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9pPr>
          </a:lstStyle>
          <a:p>
            <a:endParaRPr/>
          </a:p>
        </p:txBody>
      </p:sp>
      <p:sp>
        <p:nvSpPr>
          <p:cNvPr id="486" name="Shape 486"/>
          <p:cNvSpPr txBox="1">
            <a:spLocks noGrp="1"/>
          </p:cNvSpPr>
          <p:nvPr>
            <p:ph type="body" idx="2"/>
          </p:nvPr>
        </p:nvSpPr>
        <p:spPr>
          <a:xfrm>
            <a:off x="4832401" y="1536633"/>
            <a:ext cx="39999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2100"/>
              <a:buFont typeface="Source Sans Pro"/>
              <a:buNone/>
              <a:defRPr sz="1400" b="0" i="0" u="none" strike="noStrike" cap="none">
                <a:solidFill>
                  <a:schemeClr val="lt2"/>
                </a:solidFill>
                <a:latin typeface="Source Sans Pro"/>
                <a:ea typeface="Source Sans Pro"/>
                <a:cs typeface="Source Sans Pro"/>
                <a:sym typeface="Source Sans Pro"/>
              </a:defRPr>
            </a:lvl1pPr>
            <a:lvl2pPr marL="914400" marR="0" lvl="1" indent="-228600" algn="l" rtl="0">
              <a:lnSpc>
                <a:spcPct val="115000"/>
              </a:lnSpc>
              <a:spcBef>
                <a:spcPts val="1600"/>
              </a:spcBef>
              <a:spcAft>
                <a:spcPts val="0"/>
              </a:spcAft>
              <a:buClr>
                <a:schemeClr val="lt2"/>
              </a:buClr>
              <a:buSzPts val="1800"/>
              <a:buFont typeface="Source Sans Pro"/>
              <a:buNone/>
              <a:defRPr sz="1200" b="0" i="0" u="none" strike="noStrike" cap="none">
                <a:solidFill>
                  <a:schemeClr val="lt2"/>
                </a:solidFill>
                <a:latin typeface="Source Sans Pro"/>
                <a:ea typeface="Source Sans Pro"/>
                <a:cs typeface="Source Sans Pro"/>
                <a:sym typeface="Source Sans Pro"/>
              </a:defRPr>
            </a:lvl2pPr>
            <a:lvl3pPr marL="1371600" marR="0" lvl="2" indent="-228600" algn="l" rtl="0">
              <a:lnSpc>
                <a:spcPct val="115000"/>
              </a:lnSpc>
              <a:spcBef>
                <a:spcPts val="1600"/>
              </a:spcBef>
              <a:spcAft>
                <a:spcPts val="0"/>
              </a:spcAft>
              <a:buClr>
                <a:schemeClr val="lt2"/>
              </a:buClr>
              <a:buSzPts val="1500"/>
              <a:buFont typeface="Source Sans Pro"/>
              <a:buNone/>
              <a:defRPr sz="1200" b="0" i="0" u="none" strike="noStrike" cap="none">
                <a:solidFill>
                  <a:schemeClr val="lt2"/>
                </a:solidFill>
                <a:latin typeface="Source Sans Pro"/>
                <a:ea typeface="Source Sans Pro"/>
                <a:cs typeface="Source Sans Pro"/>
                <a:sym typeface="Source Sans Pro"/>
              </a:defRPr>
            </a:lvl3pPr>
            <a:lvl4pPr marL="1828800" marR="0" lvl="3"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4pPr>
            <a:lvl5pPr marL="2286000" marR="0" lvl="4"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5pPr>
            <a:lvl6pPr marL="2743200" marR="0" lvl="5"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6pPr>
            <a:lvl7pPr marL="3200400" marR="0" lvl="6"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7pPr>
            <a:lvl8pPr marL="3657600" marR="0" lvl="7" indent="-228600" algn="l" rtl="0">
              <a:lnSpc>
                <a:spcPct val="115000"/>
              </a:lnSpc>
              <a:spcBef>
                <a:spcPts val="1600"/>
              </a:spcBef>
              <a:spcAft>
                <a:spcPts val="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8pPr>
            <a:lvl9pPr marL="4114800" marR="0" lvl="8" indent="-228600" algn="l" rtl="0">
              <a:lnSpc>
                <a:spcPct val="115000"/>
              </a:lnSpc>
              <a:spcBef>
                <a:spcPts val="1600"/>
              </a:spcBef>
              <a:spcAft>
                <a:spcPts val="1600"/>
              </a:spcAft>
              <a:buClr>
                <a:schemeClr val="lt2"/>
              </a:buClr>
              <a:buSzPts val="1350"/>
              <a:buFont typeface="Source Sans Pro"/>
              <a:buNone/>
              <a:defRPr sz="1200" b="0" i="0" u="none" strike="noStrike" cap="none">
                <a:solidFill>
                  <a:schemeClr val="lt2"/>
                </a:solidFill>
                <a:latin typeface="Source Sans Pro"/>
                <a:ea typeface="Source Sans Pro"/>
                <a:cs typeface="Source Sans Pro"/>
                <a:sym typeface="Source Sans Pro"/>
              </a:defRPr>
            </a:lvl9pPr>
          </a:lstStyle>
          <a:p>
            <a:endParaRPr/>
          </a:p>
        </p:txBody>
      </p:sp>
      <p:sp>
        <p:nvSpPr>
          <p:cNvPr id="487" name="Shape 487"/>
          <p:cNvSpPr txBox="1">
            <a:spLocks noGrp="1"/>
          </p:cNvSpPr>
          <p:nvPr>
            <p:ph type="sldNum" idx="12"/>
          </p:nvPr>
        </p:nvSpPr>
        <p:spPr>
          <a:xfrm>
            <a:off x="8498000" y="6251676"/>
            <a:ext cx="548700" cy="5247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400">
                <a:solidFill>
                  <a:srgbClr val="000000"/>
                </a:solidFill>
                <a:latin typeface="Arial"/>
                <a:ea typeface="Arial"/>
                <a:cs typeface="Arial"/>
                <a:sym typeface="Arial"/>
              </a:defRPr>
            </a:lvl1pPr>
            <a:lvl2pPr marL="0" marR="0" lvl="1" indent="0" algn="l" rtl="0">
              <a:spcBef>
                <a:spcPts val="0"/>
              </a:spcBef>
              <a:buNone/>
              <a:defRPr sz="1400">
                <a:solidFill>
                  <a:srgbClr val="000000"/>
                </a:solidFill>
                <a:latin typeface="Arial"/>
                <a:ea typeface="Arial"/>
                <a:cs typeface="Arial"/>
                <a:sym typeface="Arial"/>
              </a:defRPr>
            </a:lvl2pPr>
            <a:lvl3pPr marL="0" marR="0" lvl="2" indent="0" algn="l" rtl="0">
              <a:spcBef>
                <a:spcPts val="0"/>
              </a:spcBef>
              <a:buNone/>
              <a:defRPr sz="1400">
                <a:solidFill>
                  <a:srgbClr val="000000"/>
                </a:solidFill>
                <a:latin typeface="Arial"/>
                <a:ea typeface="Arial"/>
                <a:cs typeface="Arial"/>
                <a:sym typeface="Arial"/>
              </a:defRPr>
            </a:lvl3pPr>
            <a:lvl4pPr marL="0" marR="0" lvl="3" indent="0" algn="l" rtl="0">
              <a:spcBef>
                <a:spcPts val="0"/>
              </a:spcBef>
              <a:buNone/>
              <a:defRPr sz="1400">
                <a:solidFill>
                  <a:srgbClr val="000000"/>
                </a:solidFill>
                <a:latin typeface="Arial"/>
                <a:ea typeface="Arial"/>
                <a:cs typeface="Arial"/>
                <a:sym typeface="Arial"/>
              </a:defRPr>
            </a:lvl4pPr>
            <a:lvl5pPr marL="0" marR="0" lvl="4" indent="0" algn="l" rtl="0">
              <a:spcBef>
                <a:spcPts val="0"/>
              </a:spcBef>
              <a:buNone/>
              <a:defRPr sz="1400">
                <a:solidFill>
                  <a:srgbClr val="000000"/>
                </a:solidFill>
                <a:latin typeface="Arial"/>
                <a:ea typeface="Arial"/>
                <a:cs typeface="Arial"/>
                <a:sym typeface="Arial"/>
              </a:defRPr>
            </a:lvl5pPr>
            <a:lvl6pPr marL="0" marR="0" lvl="5" indent="0" algn="l" rtl="0">
              <a:spcBef>
                <a:spcPts val="0"/>
              </a:spcBef>
              <a:buNone/>
              <a:defRPr sz="1400">
                <a:solidFill>
                  <a:srgbClr val="000000"/>
                </a:solidFill>
                <a:latin typeface="Arial"/>
                <a:ea typeface="Arial"/>
                <a:cs typeface="Arial"/>
                <a:sym typeface="Arial"/>
              </a:defRPr>
            </a:lvl6pPr>
            <a:lvl7pPr marL="0" marR="0" lvl="6" indent="0" algn="l" rtl="0">
              <a:spcBef>
                <a:spcPts val="0"/>
              </a:spcBef>
              <a:buNone/>
              <a:defRPr sz="1400">
                <a:solidFill>
                  <a:srgbClr val="000000"/>
                </a:solidFill>
                <a:latin typeface="Arial"/>
                <a:ea typeface="Arial"/>
                <a:cs typeface="Arial"/>
                <a:sym typeface="Arial"/>
              </a:defRPr>
            </a:lvl7pPr>
            <a:lvl8pPr marL="0" marR="0" lvl="7" indent="0" algn="l" rtl="0">
              <a:spcBef>
                <a:spcPts val="0"/>
              </a:spcBef>
              <a:buNone/>
              <a:defRPr sz="1400">
                <a:solidFill>
                  <a:srgbClr val="000000"/>
                </a:solidFill>
                <a:latin typeface="Arial"/>
                <a:ea typeface="Arial"/>
                <a:cs typeface="Arial"/>
                <a:sym typeface="Arial"/>
              </a:defRPr>
            </a:lvl8pPr>
            <a:lvl9pPr marL="0" marR="0" lvl="8" indent="0" algn="l" rtl="0">
              <a:spcBef>
                <a:spcPts val="0"/>
              </a:spcBef>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6"/>
        <p:cNvGrpSpPr/>
        <p:nvPr/>
      </p:nvGrpSpPr>
      <p:grpSpPr>
        <a:xfrm>
          <a:off x="0" y="0"/>
          <a:ext cx="0" cy="0"/>
          <a:chOff x="0" y="0"/>
          <a:chExt cx="0" cy="0"/>
        </a:xfrm>
      </p:grpSpPr>
      <p:sp>
        <p:nvSpPr>
          <p:cNvPr id="47" name="Shape 47"/>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 name="Shape 7"/>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a:off x="0" y="6443981"/>
            <a:ext cx="9144000" cy="422400"/>
          </a:xfrm>
          <a:prstGeom prst="rect">
            <a:avLst/>
          </a:prstGeom>
          <a:solidFill>
            <a:srgbClr val="0065CC">
              <a:alpha val="494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9" name="Shape 9"/>
          <p:cNvSpPr txBox="1">
            <a:spLocks noGrp="1"/>
          </p:cNvSpPr>
          <p:nvPr>
            <p:ph type="ftr" idx="11"/>
          </p:nvPr>
        </p:nvSpPr>
        <p:spPr>
          <a:xfrm>
            <a:off x="148592" y="6470015"/>
            <a:ext cx="30861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F679E"/>
              </a:buClr>
              <a:buSzPts val="1400"/>
              <a:buFont typeface="Arial"/>
              <a:buNone/>
              <a:defRPr sz="1400" b="0" i="0" u="none" strike="noStrike" cap="none">
                <a:solidFill>
                  <a:srgbClr val="2F679E"/>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Shape 10"/>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1pPr>
            <a:lvl2pPr marL="0" marR="0" lvl="1"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2pPr>
            <a:lvl3pPr marL="0" marR="0" lvl="2"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3pPr>
            <a:lvl4pPr marL="0" marR="0" lvl="3"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4pPr>
            <a:lvl5pPr marL="0" marR="0" lvl="4"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5pPr>
            <a:lvl6pPr marL="0" marR="0" lvl="5"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6pPr>
            <a:lvl7pPr marL="0" marR="0" lvl="6"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7pPr>
            <a:lvl8pPr marL="0" marR="0" lvl="7"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8pPr>
            <a:lvl9pPr marL="0" marR="0" lvl="8" indent="0" algn="r" rtl="0">
              <a:lnSpc>
                <a:spcPct val="100000"/>
              </a:lnSpc>
              <a:spcBef>
                <a:spcPts val="0"/>
              </a:spcBef>
              <a:spcAft>
                <a:spcPts val="0"/>
              </a:spcAft>
              <a:buClr>
                <a:srgbClr val="2F679E"/>
              </a:buClr>
              <a:buFont typeface="Arial"/>
              <a:buNone/>
              <a:defRPr sz="1400" b="0" i="0" u="none" strike="noStrike" cap="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78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9" name="Shape 17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8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263" name="Shape 26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264" name="Shape 264"/>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Source Sans Pro"/>
                <a:ea typeface="Source Sans Pro"/>
                <a:cs typeface="Source Sans Pro"/>
                <a:sym typeface="Source Sans Pro"/>
              </a:defRPr>
            </a:lvl1pPr>
            <a:lvl2pPr lvl="1" algn="r" rtl="0">
              <a:buNone/>
              <a:defRPr sz="1000">
                <a:solidFill>
                  <a:schemeClr val="lt2"/>
                </a:solidFill>
                <a:latin typeface="Source Sans Pro"/>
                <a:ea typeface="Source Sans Pro"/>
                <a:cs typeface="Source Sans Pro"/>
                <a:sym typeface="Source Sans Pro"/>
              </a:defRPr>
            </a:lvl2pPr>
            <a:lvl3pPr lvl="2" algn="r" rtl="0">
              <a:buNone/>
              <a:defRPr sz="1000">
                <a:solidFill>
                  <a:schemeClr val="lt2"/>
                </a:solidFill>
                <a:latin typeface="Source Sans Pro"/>
                <a:ea typeface="Source Sans Pro"/>
                <a:cs typeface="Source Sans Pro"/>
                <a:sym typeface="Source Sans Pro"/>
              </a:defRPr>
            </a:lvl3pPr>
            <a:lvl4pPr lvl="3" algn="r" rtl="0">
              <a:buNone/>
              <a:defRPr sz="1000">
                <a:solidFill>
                  <a:schemeClr val="lt2"/>
                </a:solidFill>
                <a:latin typeface="Source Sans Pro"/>
                <a:ea typeface="Source Sans Pro"/>
                <a:cs typeface="Source Sans Pro"/>
                <a:sym typeface="Source Sans Pro"/>
              </a:defRPr>
            </a:lvl4pPr>
            <a:lvl5pPr lvl="4" algn="r" rtl="0">
              <a:buNone/>
              <a:defRPr sz="1000">
                <a:solidFill>
                  <a:schemeClr val="lt2"/>
                </a:solidFill>
                <a:latin typeface="Source Sans Pro"/>
                <a:ea typeface="Source Sans Pro"/>
                <a:cs typeface="Source Sans Pro"/>
                <a:sym typeface="Source Sans Pro"/>
              </a:defRPr>
            </a:lvl5pPr>
            <a:lvl6pPr lvl="5" algn="r" rtl="0">
              <a:buNone/>
              <a:defRPr sz="1000">
                <a:solidFill>
                  <a:schemeClr val="lt2"/>
                </a:solidFill>
                <a:latin typeface="Source Sans Pro"/>
                <a:ea typeface="Source Sans Pro"/>
                <a:cs typeface="Source Sans Pro"/>
                <a:sym typeface="Source Sans Pro"/>
              </a:defRPr>
            </a:lvl6pPr>
            <a:lvl7pPr lvl="6" algn="r" rtl="0">
              <a:buNone/>
              <a:defRPr sz="1000">
                <a:solidFill>
                  <a:schemeClr val="lt2"/>
                </a:solidFill>
                <a:latin typeface="Source Sans Pro"/>
                <a:ea typeface="Source Sans Pro"/>
                <a:cs typeface="Source Sans Pro"/>
                <a:sym typeface="Source Sans Pro"/>
              </a:defRPr>
            </a:lvl7pPr>
            <a:lvl8pPr lvl="7" algn="r" rtl="0">
              <a:buNone/>
              <a:defRPr sz="1000">
                <a:solidFill>
                  <a:schemeClr val="lt2"/>
                </a:solidFill>
                <a:latin typeface="Source Sans Pro"/>
                <a:ea typeface="Source Sans Pro"/>
                <a:cs typeface="Source Sans Pro"/>
                <a:sym typeface="Source Sans Pro"/>
              </a:defRPr>
            </a:lvl8pPr>
            <a:lvl9pPr lvl="8" algn="r" rtl="0">
              <a:buNone/>
              <a:defRPr sz="1000">
                <a:solidFill>
                  <a:schemeClr val="lt2"/>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12" name="Shape 312"/>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13" name="Shape 313"/>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4" name="Shape 314"/>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Shape 315"/>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u="none">
                <a:solidFill>
                  <a:srgbClr val="2F679E"/>
                </a:solidFill>
                <a:latin typeface="Arial"/>
                <a:ea typeface="Arial"/>
                <a:cs typeface="Arial"/>
                <a:sym typeface="Arial"/>
              </a:defRPr>
            </a:lvl1pPr>
            <a:lvl2pPr marL="0" marR="0" lvl="1" indent="0" algn="r" rtl="0">
              <a:spcBef>
                <a:spcPts val="0"/>
              </a:spcBef>
              <a:buNone/>
              <a:defRPr sz="1400" b="0" u="none">
                <a:solidFill>
                  <a:srgbClr val="2F679E"/>
                </a:solidFill>
                <a:latin typeface="Arial"/>
                <a:ea typeface="Arial"/>
                <a:cs typeface="Arial"/>
                <a:sym typeface="Arial"/>
              </a:defRPr>
            </a:lvl2pPr>
            <a:lvl3pPr marL="0" marR="0" lvl="2" indent="0" algn="r" rtl="0">
              <a:spcBef>
                <a:spcPts val="0"/>
              </a:spcBef>
              <a:buNone/>
              <a:defRPr sz="1400" b="0" u="none">
                <a:solidFill>
                  <a:srgbClr val="2F679E"/>
                </a:solidFill>
                <a:latin typeface="Arial"/>
                <a:ea typeface="Arial"/>
                <a:cs typeface="Arial"/>
                <a:sym typeface="Arial"/>
              </a:defRPr>
            </a:lvl3pPr>
            <a:lvl4pPr marL="0" marR="0" lvl="3" indent="0" algn="r" rtl="0">
              <a:spcBef>
                <a:spcPts val="0"/>
              </a:spcBef>
              <a:buNone/>
              <a:defRPr sz="1400" b="0" u="none">
                <a:solidFill>
                  <a:srgbClr val="2F679E"/>
                </a:solidFill>
                <a:latin typeface="Arial"/>
                <a:ea typeface="Arial"/>
                <a:cs typeface="Arial"/>
                <a:sym typeface="Arial"/>
              </a:defRPr>
            </a:lvl4pPr>
            <a:lvl5pPr marL="0" marR="0" lvl="4" indent="0" algn="r" rtl="0">
              <a:spcBef>
                <a:spcPts val="0"/>
              </a:spcBef>
              <a:buNone/>
              <a:defRPr sz="1400" b="0" u="none">
                <a:solidFill>
                  <a:srgbClr val="2F679E"/>
                </a:solidFill>
                <a:latin typeface="Arial"/>
                <a:ea typeface="Arial"/>
                <a:cs typeface="Arial"/>
                <a:sym typeface="Arial"/>
              </a:defRPr>
            </a:lvl5pPr>
            <a:lvl6pPr marL="0" marR="0" lvl="5" indent="0" algn="r" rtl="0">
              <a:spcBef>
                <a:spcPts val="0"/>
              </a:spcBef>
              <a:buNone/>
              <a:defRPr sz="1400" b="0" u="none">
                <a:solidFill>
                  <a:srgbClr val="2F679E"/>
                </a:solidFill>
                <a:latin typeface="Arial"/>
                <a:ea typeface="Arial"/>
                <a:cs typeface="Arial"/>
                <a:sym typeface="Arial"/>
              </a:defRPr>
            </a:lvl6pPr>
            <a:lvl7pPr marL="0" marR="0" lvl="6" indent="0" algn="r" rtl="0">
              <a:spcBef>
                <a:spcPts val="0"/>
              </a:spcBef>
              <a:buNone/>
              <a:defRPr sz="1400" b="0" u="none">
                <a:solidFill>
                  <a:srgbClr val="2F679E"/>
                </a:solidFill>
                <a:latin typeface="Arial"/>
                <a:ea typeface="Arial"/>
                <a:cs typeface="Arial"/>
                <a:sym typeface="Arial"/>
              </a:defRPr>
            </a:lvl7pPr>
            <a:lvl8pPr marL="0" marR="0" lvl="7" indent="0" algn="r" rtl="0">
              <a:spcBef>
                <a:spcPts val="0"/>
              </a:spcBef>
              <a:buNone/>
              <a:defRPr sz="1400" b="0" u="none">
                <a:solidFill>
                  <a:srgbClr val="2F679E"/>
                </a:solidFill>
                <a:latin typeface="Arial"/>
                <a:ea typeface="Arial"/>
                <a:cs typeface="Arial"/>
                <a:sym typeface="Arial"/>
              </a:defRPr>
            </a:lvl8pPr>
            <a:lvl9pPr marL="0" marR="0" lvl="8" indent="0" algn="r" rtl="0">
              <a:spcBef>
                <a:spcPts val="0"/>
              </a:spcBef>
              <a:buNone/>
              <a:defRPr sz="1400" b="0" u="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Arial"/>
              <a:buNone/>
              <a:defRPr sz="3300" b="0"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00" name="Shape 400"/>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401" name="Shape 401"/>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2" name="Shape 402"/>
          <p:cNvSpPr txBox="1">
            <a:spLocks noGrp="1"/>
          </p:cNvSpPr>
          <p:nvPr>
            <p:ph type="ftr" idx="11"/>
          </p:nvPr>
        </p:nvSpPr>
        <p:spPr>
          <a:xfrm>
            <a:off x="148590" y="6470015"/>
            <a:ext cx="30861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a:solidFill>
                  <a:srgbClr val="2F679E"/>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3" name="Shape 403"/>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u="none">
                <a:solidFill>
                  <a:srgbClr val="2F679E"/>
                </a:solidFill>
                <a:latin typeface="Arial"/>
                <a:ea typeface="Arial"/>
                <a:cs typeface="Arial"/>
                <a:sym typeface="Arial"/>
              </a:defRPr>
            </a:lvl1pPr>
            <a:lvl2pPr marL="0" marR="0" lvl="1" indent="0" algn="r" rtl="0">
              <a:spcBef>
                <a:spcPts val="0"/>
              </a:spcBef>
              <a:buNone/>
              <a:defRPr sz="1400" b="0" u="none">
                <a:solidFill>
                  <a:srgbClr val="2F679E"/>
                </a:solidFill>
                <a:latin typeface="Arial"/>
                <a:ea typeface="Arial"/>
                <a:cs typeface="Arial"/>
                <a:sym typeface="Arial"/>
              </a:defRPr>
            </a:lvl2pPr>
            <a:lvl3pPr marL="0" marR="0" lvl="2" indent="0" algn="r" rtl="0">
              <a:spcBef>
                <a:spcPts val="0"/>
              </a:spcBef>
              <a:buNone/>
              <a:defRPr sz="1400" b="0" u="none">
                <a:solidFill>
                  <a:srgbClr val="2F679E"/>
                </a:solidFill>
                <a:latin typeface="Arial"/>
                <a:ea typeface="Arial"/>
                <a:cs typeface="Arial"/>
                <a:sym typeface="Arial"/>
              </a:defRPr>
            </a:lvl3pPr>
            <a:lvl4pPr marL="0" marR="0" lvl="3" indent="0" algn="r" rtl="0">
              <a:spcBef>
                <a:spcPts val="0"/>
              </a:spcBef>
              <a:buNone/>
              <a:defRPr sz="1400" b="0" u="none">
                <a:solidFill>
                  <a:srgbClr val="2F679E"/>
                </a:solidFill>
                <a:latin typeface="Arial"/>
                <a:ea typeface="Arial"/>
                <a:cs typeface="Arial"/>
                <a:sym typeface="Arial"/>
              </a:defRPr>
            </a:lvl4pPr>
            <a:lvl5pPr marL="0" marR="0" lvl="4" indent="0" algn="r" rtl="0">
              <a:spcBef>
                <a:spcPts val="0"/>
              </a:spcBef>
              <a:buNone/>
              <a:defRPr sz="1400" b="0" u="none">
                <a:solidFill>
                  <a:srgbClr val="2F679E"/>
                </a:solidFill>
                <a:latin typeface="Arial"/>
                <a:ea typeface="Arial"/>
                <a:cs typeface="Arial"/>
                <a:sym typeface="Arial"/>
              </a:defRPr>
            </a:lvl5pPr>
            <a:lvl6pPr marL="0" marR="0" lvl="5" indent="0" algn="r" rtl="0">
              <a:spcBef>
                <a:spcPts val="0"/>
              </a:spcBef>
              <a:buNone/>
              <a:defRPr sz="1400" b="0" u="none">
                <a:solidFill>
                  <a:srgbClr val="2F679E"/>
                </a:solidFill>
                <a:latin typeface="Arial"/>
                <a:ea typeface="Arial"/>
                <a:cs typeface="Arial"/>
                <a:sym typeface="Arial"/>
              </a:defRPr>
            </a:lvl6pPr>
            <a:lvl7pPr marL="0" marR="0" lvl="6" indent="0" algn="r" rtl="0">
              <a:spcBef>
                <a:spcPts val="0"/>
              </a:spcBef>
              <a:buNone/>
              <a:defRPr sz="1400" b="0" u="none">
                <a:solidFill>
                  <a:srgbClr val="2F679E"/>
                </a:solidFill>
                <a:latin typeface="Arial"/>
                <a:ea typeface="Arial"/>
                <a:cs typeface="Arial"/>
                <a:sym typeface="Arial"/>
              </a:defRPr>
            </a:lvl7pPr>
            <a:lvl8pPr marL="0" marR="0" lvl="7" indent="0" algn="r" rtl="0">
              <a:spcBef>
                <a:spcPts val="0"/>
              </a:spcBef>
              <a:buNone/>
              <a:defRPr sz="1400" b="0" u="none">
                <a:solidFill>
                  <a:srgbClr val="2F679E"/>
                </a:solidFill>
                <a:latin typeface="Arial"/>
                <a:ea typeface="Arial"/>
                <a:cs typeface="Arial"/>
                <a:sym typeface="Arial"/>
              </a:defRPr>
            </a:lvl8pPr>
            <a:lvl9pPr marL="0" marR="0" lvl="8" indent="0" algn="r" rtl="0">
              <a:spcBef>
                <a:spcPts val="0"/>
              </a:spcBef>
              <a:buNone/>
              <a:defRPr sz="1400" b="0" u="none">
                <a:solidFill>
                  <a:srgbClr val="2F679E"/>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9" r:id="rId8"/>
    <p:sldLayoutId id="2147483740" r:id="rId9"/>
    <p:sldLayoutId id="2147483741"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6.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6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66.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6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Shape 600"/>
          <p:cNvPicPr preferRelativeResize="0"/>
          <p:nvPr/>
        </p:nvPicPr>
        <p:blipFill rotWithShape="1">
          <a:blip r:embed="rId3">
            <a:alphaModFix/>
          </a:blip>
          <a:srcRect r="5882"/>
          <a:stretch/>
        </p:blipFill>
        <p:spPr>
          <a:xfrm flipH="1">
            <a:off x="0" y="0"/>
            <a:ext cx="9144000" cy="6437400"/>
          </a:xfrm>
          <a:prstGeom prst="rect">
            <a:avLst/>
          </a:prstGeom>
          <a:noFill/>
          <a:ln>
            <a:noFill/>
          </a:ln>
        </p:spPr>
      </p:pic>
      <p:sp>
        <p:nvSpPr>
          <p:cNvPr id="601" name="Shape 601"/>
          <p:cNvSpPr/>
          <p:nvPr/>
        </p:nvSpPr>
        <p:spPr>
          <a:xfrm flipH="1">
            <a:off x="-19500" y="2"/>
            <a:ext cx="9163500" cy="4218300"/>
          </a:xfrm>
          <a:prstGeom prst="rect">
            <a:avLst/>
          </a:prstGeom>
          <a:gradFill>
            <a:gsLst>
              <a:gs pos="0">
                <a:srgbClr val="FFFFFF"/>
              </a:gs>
              <a:gs pos="16000">
                <a:srgbClr val="FFFFFF"/>
              </a:gs>
              <a:gs pos="40000">
                <a:srgbClr val="FFFFFF">
                  <a:alpha val="0"/>
                </a:srgbClr>
              </a:gs>
              <a:gs pos="100000">
                <a:srgbClr val="FFFFFF">
                  <a:alpha val="0"/>
                </a:srgbClr>
              </a:gs>
            </a:gsLst>
            <a:lin ang="2700006" scaled="0"/>
          </a:gradFill>
          <a:ln>
            <a:noFill/>
          </a:ln>
        </p:spPr>
        <p:txBody>
          <a:bodyPr spcFirstLastPara="1" wrap="square" lIns="93275" tIns="46625" rIns="93275" bIns="46625" anchor="ctr" anchorCtr="0">
            <a:noAutofit/>
          </a:bodyPr>
          <a:lstStyle/>
          <a:p>
            <a:pPr marL="0" marR="0" lvl="0" indent="0" algn="ctr" rtl="0">
              <a:spcBef>
                <a:spcPts val="0"/>
              </a:spcBef>
              <a:spcAft>
                <a:spcPts val="0"/>
              </a:spcAft>
              <a:buNone/>
            </a:pPr>
            <a:endParaRPr sz="1800">
              <a:solidFill>
                <a:srgbClr val="072E82"/>
              </a:solidFill>
              <a:latin typeface="Arial"/>
              <a:ea typeface="Arial"/>
              <a:cs typeface="Arial"/>
              <a:sym typeface="Arial"/>
            </a:endParaRPr>
          </a:p>
        </p:txBody>
      </p:sp>
      <p:sp>
        <p:nvSpPr>
          <p:cNvPr id="602" name="Shape 602"/>
          <p:cNvSpPr/>
          <p:nvPr/>
        </p:nvSpPr>
        <p:spPr>
          <a:xfrm>
            <a:off x="0" y="0"/>
            <a:ext cx="3529200" cy="4133700"/>
          </a:xfrm>
          <a:prstGeom prst="rect">
            <a:avLst/>
          </a:prstGeom>
          <a:solidFill>
            <a:srgbClr val="0065CC">
              <a:alpha val="60000"/>
            </a:srgbClr>
          </a:solidFill>
          <a:ln>
            <a:noFill/>
          </a:ln>
        </p:spPr>
        <p:txBody>
          <a:bodyPr spcFirstLastPara="1" wrap="square" lIns="93275" tIns="46625" rIns="93275" bIns="46625"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03" name="Shape 603"/>
          <p:cNvSpPr/>
          <p:nvPr/>
        </p:nvSpPr>
        <p:spPr>
          <a:xfrm>
            <a:off x="0" y="4133700"/>
            <a:ext cx="3529200" cy="2733000"/>
          </a:xfrm>
          <a:prstGeom prst="rect">
            <a:avLst/>
          </a:prstGeom>
          <a:solidFill>
            <a:srgbClr val="CC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52261"/>
              </a:solidFill>
              <a:latin typeface="Arial"/>
              <a:ea typeface="Arial"/>
              <a:cs typeface="Arial"/>
              <a:sym typeface="Arial"/>
            </a:endParaRPr>
          </a:p>
        </p:txBody>
      </p:sp>
      <p:sp>
        <p:nvSpPr>
          <p:cNvPr id="604" name="Shape 604"/>
          <p:cNvSpPr/>
          <p:nvPr/>
        </p:nvSpPr>
        <p:spPr>
          <a:xfrm>
            <a:off x="0" y="6437406"/>
            <a:ext cx="9144000" cy="429300"/>
          </a:xfrm>
          <a:prstGeom prst="rect">
            <a:avLst/>
          </a:prstGeom>
          <a:solidFill>
            <a:srgbClr val="27832F">
              <a:alpha val="80000"/>
            </a:srgbClr>
          </a:solidFill>
          <a:ln>
            <a:noFill/>
          </a:ln>
        </p:spPr>
        <p:txBody>
          <a:bodyPr spcFirstLastPara="1" wrap="square" lIns="93275" tIns="46625" rIns="93275" bIns="46625"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05" name="Shape 605"/>
          <p:cNvSpPr txBox="1"/>
          <p:nvPr/>
        </p:nvSpPr>
        <p:spPr>
          <a:xfrm>
            <a:off x="225621" y="297661"/>
            <a:ext cx="3103200" cy="3390600"/>
          </a:xfrm>
          <a:prstGeom prst="rect">
            <a:avLst/>
          </a:prstGeom>
          <a:noFill/>
          <a:ln>
            <a:noFill/>
          </a:ln>
        </p:spPr>
        <p:txBody>
          <a:bodyPr spcFirstLastPara="1" wrap="square" lIns="0" tIns="0" rIns="0" bIns="0" anchor="t" anchorCtr="0">
            <a:noAutofit/>
          </a:bodyPr>
          <a:lstStyle/>
          <a:p>
            <a:pPr marL="0" lvl="0" indent="0" rtl="0">
              <a:lnSpc>
                <a:spcPct val="100000"/>
              </a:lnSpc>
              <a:spcBef>
                <a:spcPts val="1500"/>
              </a:spcBef>
              <a:spcAft>
                <a:spcPts val="0"/>
              </a:spcAft>
              <a:buNone/>
            </a:pPr>
            <a:r>
              <a:rPr lang="en" sz="3600">
                <a:solidFill>
                  <a:srgbClr val="FFFFFF"/>
                </a:solidFill>
              </a:rPr>
              <a:t>Becoming a Learning Team</a:t>
            </a:r>
            <a:endParaRPr/>
          </a:p>
          <a:p>
            <a:pPr marL="0" lvl="0" indent="0" rtl="0">
              <a:lnSpc>
                <a:spcPct val="100000"/>
              </a:lnSpc>
              <a:spcBef>
                <a:spcPts val="1500"/>
              </a:spcBef>
              <a:spcAft>
                <a:spcPts val="0"/>
              </a:spcAft>
              <a:buNone/>
            </a:pPr>
            <a:r>
              <a:rPr lang="en" sz="3000">
                <a:solidFill>
                  <a:srgbClr val="CCFDCC"/>
                </a:solidFill>
              </a:rPr>
              <a:t>A guide to a teacher-led cycle </a:t>
            </a:r>
            <a:br>
              <a:rPr lang="en" sz="3000">
                <a:solidFill>
                  <a:srgbClr val="CCFDCC"/>
                </a:solidFill>
              </a:rPr>
            </a:br>
            <a:r>
              <a:rPr lang="en" sz="3000">
                <a:solidFill>
                  <a:srgbClr val="CCFDCC"/>
                </a:solidFill>
              </a:rPr>
              <a:t>of continuous improvement</a:t>
            </a:r>
            <a:endParaRPr sz="3000">
              <a:solidFill>
                <a:srgbClr val="FFFFFF"/>
              </a:solidFill>
            </a:endParaRPr>
          </a:p>
        </p:txBody>
      </p:sp>
      <p:sp>
        <p:nvSpPr>
          <p:cNvPr id="606" name="Shape 606"/>
          <p:cNvSpPr txBox="1"/>
          <p:nvPr/>
        </p:nvSpPr>
        <p:spPr>
          <a:xfrm>
            <a:off x="225625" y="4361450"/>
            <a:ext cx="3216300" cy="946500"/>
          </a:xfrm>
          <a:prstGeom prst="rect">
            <a:avLst/>
          </a:prstGeom>
          <a:noFill/>
          <a:ln>
            <a:noFill/>
          </a:ln>
        </p:spPr>
        <p:txBody>
          <a:bodyPr spcFirstLastPara="1" wrap="square" lIns="0" tIns="0" rIns="0" bIns="0" anchor="t" anchorCtr="0">
            <a:noAutofit/>
          </a:bodyPr>
          <a:lstStyle/>
          <a:p>
            <a:pPr marL="0" marR="0" lvl="0" indent="0" rtl="0">
              <a:spcBef>
                <a:spcPts val="400"/>
              </a:spcBef>
              <a:spcAft>
                <a:spcPts val="0"/>
              </a:spcAft>
              <a:buNone/>
            </a:pPr>
            <a:r>
              <a:rPr lang="en" sz="2400" dirty="0">
                <a:solidFill>
                  <a:srgbClr val="072E82"/>
                </a:solidFill>
              </a:rPr>
              <a:t>Learning Forward </a:t>
            </a:r>
          </a:p>
          <a:p>
            <a:pPr marL="0" marR="0" lvl="0" indent="0" rtl="0">
              <a:spcBef>
                <a:spcPts val="400"/>
              </a:spcBef>
              <a:spcAft>
                <a:spcPts val="0"/>
              </a:spcAft>
              <a:buNone/>
            </a:pPr>
            <a:r>
              <a:rPr lang="en" sz="2400" dirty="0">
                <a:solidFill>
                  <a:srgbClr val="072E82"/>
                </a:solidFill>
              </a:rPr>
              <a:t>New Jersey</a:t>
            </a:r>
            <a:br>
              <a:rPr lang="en" sz="2400" dirty="0">
                <a:solidFill>
                  <a:srgbClr val="072E82"/>
                </a:solidFill>
              </a:rPr>
            </a:br>
            <a:endParaRPr sz="2800" dirty="0">
              <a:solidFill>
                <a:srgbClr val="072E82"/>
              </a:solidFill>
            </a:endParaRPr>
          </a:p>
        </p:txBody>
      </p:sp>
      <p:pic>
        <p:nvPicPr>
          <p:cNvPr id="607" name="Shape 607"/>
          <p:cNvPicPr preferRelativeResize="0"/>
          <p:nvPr/>
        </p:nvPicPr>
        <p:blipFill rotWithShape="1">
          <a:blip r:embed="rId4">
            <a:alphaModFix/>
          </a:blip>
          <a:srcRect/>
          <a:stretch/>
        </p:blipFill>
        <p:spPr>
          <a:xfrm>
            <a:off x="4562281" y="1535188"/>
            <a:ext cx="3471000" cy="4491900"/>
          </a:xfrm>
          <a:prstGeom prst="rect">
            <a:avLst/>
          </a:prstGeom>
          <a:noFill/>
          <a:ln>
            <a:noFill/>
          </a:ln>
          <a:effectLst>
            <a:outerShdw blurRad="50800" dist="38100" dir="2700000" algn="tl" rotWithShape="0">
              <a:srgbClr val="000000">
                <a:alpha val="40000"/>
              </a:srgbClr>
            </a:outerShdw>
          </a:effectLst>
        </p:spPr>
      </p:pic>
      <p:grpSp>
        <p:nvGrpSpPr>
          <p:cNvPr id="608" name="Shape 608"/>
          <p:cNvGrpSpPr/>
          <p:nvPr/>
        </p:nvGrpSpPr>
        <p:grpSpPr>
          <a:xfrm>
            <a:off x="5823850" y="178075"/>
            <a:ext cx="3162300" cy="1182275"/>
            <a:chOff x="5757825" y="237500"/>
            <a:chExt cx="3162300" cy="1182275"/>
          </a:xfrm>
        </p:grpSpPr>
        <p:pic>
          <p:nvPicPr>
            <p:cNvPr id="609" name="Shape 609" descr="LFlogo-proflearntagline.eps"/>
            <p:cNvPicPr preferRelativeResize="0"/>
            <p:nvPr/>
          </p:nvPicPr>
          <p:blipFill rotWithShape="1">
            <a:blip r:embed="rId5">
              <a:alphaModFix/>
            </a:blip>
            <a:srcRect b="15218"/>
            <a:stretch/>
          </p:blipFill>
          <p:spPr>
            <a:xfrm>
              <a:off x="5950000" y="237500"/>
              <a:ext cx="2910000" cy="825600"/>
            </a:xfrm>
            <a:prstGeom prst="rect">
              <a:avLst/>
            </a:prstGeom>
            <a:noFill/>
            <a:ln>
              <a:noFill/>
            </a:ln>
          </p:spPr>
        </p:pic>
        <p:sp>
          <p:nvSpPr>
            <p:cNvPr id="610" name="Shape 610"/>
            <p:cNvSpPr txBox="1"/>
            <p:nvPr/>
          </p:nvSpPr>
          <p:spPr>
            <a:xfrm>
              <a:off x="5757825" y="990475"/>
              <a:ext cx="3162300" cy="4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THE PROFESSIONAL LEARNING ASSOCIATION</a:t>
              </a:r>
              <a:endParaRPr sz="1000"/>
            </a:p>
          </p:txBody>
        </p:sp>
      </p:grpSp>
      <p:sp>
        <p:nvSpPr>
          <p:cNvPr id="611" name="Shape 611"/>
          <p:cNvSpPr txBox="1"/>
          <p:nvPr/>
        </p:nvSpPr>
        <p:spPr>
          <a:xfrm>
            <a:off x="225625" y="5077298"/>
            <a:ext cx="3216300" cy="946500"/>
          </a:xfrm>
          <a:prstGeom prst="rect">
            <a:avLst/>
          </a:prstGeom>
          <a:noFill/>
          <a:ln>
            <a:noFill/>
          </a:ln>
        </p:spPr>
        <p:txBody>
          <a:bodyPr spcFirstLastPara="1" wrap="square" lIns="0" tIns="0" rIns="0" bIns="0" anchor="t" anchorCtr="0">
            <a:noAutofit/>
          </a:bodyPr>
          <a:lstStyle/>
          <a:p>
            <a:pPr marL="0" lvl="0" indent="0" rtl="0">
              <a:spcBef>
                <a:spcPts val="400"/>
              </a:spcBef>
              <a:spcAft>
                <a:spcPts val="0"/>
              </a:spcAft>
              <a:buNone/>
            </a:pPr>
            <a:r>
              <a:rPr lang="en" sz="2400" dirty="0">
                <a:solidFill>
                  <a:schemeClr val="dk1"/>
                </a:solidFill>
              </a:rPr>
              <a:t/>
            </a:r>
            <a:br>
              <a:rPr lang="en" sz="2400" dirty="0">
                <a:solidFill>
                  <a:schemeClr val="dk1"/>
                </a:solidFill>
              </a:rPr>
            </a:br>
            <a:r>
              <a:rPr lang="en" sz="2400" dirty="0">
                <a:solidFill>
                  <a:schemeClr val="dk1"/>
                </a:solidFill>
              </a:rPr>
              <a:t>August 3, 2018</a:t>
            </a:r>
            <a:endParaRPr sz="2800" dirty="0">
              <a:solidFill>
                <a:srgbClr val="072E8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Shape 688" descr="StructureChallengeFade.jpg"/>
          <p:cNvPicPr preferRelativeResize="0"/>
          <p:nvPr/>
        </p:nvPicPr>
        <p:blipFill rotWithShape="1">
          <a:blip r:embed="rId3">
            <a:alphaModFix/>
          </a:blip>
          <a:srcRect b="18113"/>
          <a:stretch/>
        </p:blipFill>
        <p:spPr>
          <a:xfrm>
            <a:off x="0" y="2983049"/>
            <a:ext cx="9143999" cy="3486975"/>
          </a:xfrm>
          <a:prstGeom prst="rect">
            <a:avLst/>
          </a:prstGeom>
          <a:noFill/>
          <a:ln>
            <a:noFill/>
          </a:ln>
        </p:spPr>
      </p:pic>
      <p:sp>
        <p:nvSpPr>
          <p:cNvPr id="689" name="Shape 689"/>
          <p:cNvSpPr/>
          <p:nvPr/>
        </p:nvSpPr>
        <p:spPr>
          <a:xfrm>
            <a:off x="148589" y="1"/>
            <a:ext cx="8955900" cy="3252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800" b="0" i="0" u="none" strike="noStrike" cap="none">
              <a:solidFill>
                <a:srgbClr val="1F4569"/>
              </a:solidFill>
              <a:latin typeface="Arial"/>
              <a:ea typeface="Arial"/>
              <a:cs typeface="Arial"/>
              <a:sym typeface="Arial"/>
            </a:endParaRPr>
          </a:p>
        </p:txBody>
      </p:sp>
      <p:sp>
        <p:nvSpPr>
          <p:cNvPr id="690" name="Shape 690"/>
          <p:cNvSpPr txBox="1"/>
          <p:nvPr/>
        </p:nvSpPr>
        <p:spPr>
          <a:xfrm>
            <a:off x="387900" y="787300"/>
            <a:ext cx="8250000" cy="3427500"/>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Clr>
                <a:srgbClr val="1F4569"/>
              </a:buClr>
              <a:buFont typeface="Arial"/>
              <a:buNone/>
            </a:pPr>
            <a:r>
              <a:rPr lang="en" sz="2600" b="0" i="0" u="none" strike="noStrike" cap="none">
                <a:solidFill>
                  <a:srgbClr val="072E82"/>
                </a:solidFill>
                <a:latin typeface="Arial"/>
                <a:ea typeface="Arial"/>
                <a:cs typeface="Arial"/>
                <a:sym typeface="Arial"/>
              </a:rPr>
              <a:t>“</a:t>
            </a:r>
            <a:r>
              <a:rPr lang="en" sz="2600">
                <a:solidFill>
                  <a:srgbClr val="072E82"/>
                </a:solidFill>
              </a:rPr>
              <a:t>... teachers work together to develop plans, develop common understandings of what is worth teaching, collaborate on understanding their beliefs of challenge </a:t>
            </a:r>
            <a:br>
              <a:rPr lang="en" sz="2600">
                <a:solidFill>
                  <a:srgbClr val="072E82"/>
                </a:solidFill>
              </a:rPr>
            </a:br>
            <a:r>
              <a:rPr lang="en" sz="2600">
                <a:solidFill>
                  <a:srgbClr val="072E82"/>
                </a:solidFill>
              </a:rPr>
              <a:t>and progress, and evaluate the impact of their planning </a:t>
            </a:r>
            <a:br>
              <a:rPr lang="en" sz="2600">
                <a:solidFill>
                  <a:srgbClr val="072E82"/>
                </a:solidFill>
              </a:rPr>
            </a:br>
            <a:r>
              <a:rPr lang="en" sz="2600">
                <a:solidFill>
                  <a:srgbClr val="072E82"/>
                </a:solidFill>
              </a:rPr>
              <a:t>on student outcomes.”         </a:t>
            </a:r>
            <a:endParaRPr sz="2600">
              <a:solidFill>
                <a:srgbClr val="072E82"/>
              </a:solidFill>
            </a:endParaRPr>
          </a:p>
          <a:p>
            <a:pPr marL="0" marR="0" lvl="0" indent="0" rtl="0">
              <a:lnSpc>
                <a:spcPct val="100000"/>
              </a:lnSpc>
              <a:spcBef>
                <a:spcPts val="0"/>
              </a:spcBef>
              <a:spcAft>
                <a:spcPts val="0"/>
              </a:spcAft>
              <a:buClr>
                <a:srgbClr val="1F4569"/>
              </a:buClr>
              <a:buFont typeface="Arial"/>
              <a:buNone/>
            </a:pPr>
            <a:r>
              <a:rPr lang="en" sz="2600">
                <a:solidFill>
                  <a:srgbClr val="072E82"/>
                </a:solidFill>
              </a:rPr>
              <a:t>                                              		    —  John Hattie </a:t>
            </a:r>
            <a:endParaRPr sz="2600">
              <a:solidFill>
                <a:srgbClr val="072E82"/>
              </a:solidFill>
            </a:endParaRPr>
          </a:p>
          <a:p>
            <a:pPr marL="2286000" marR="0" lvl="0" indent="0" rtl="0">
              <a:lnSpc>
                <a:spcPct val="100000"/>
              </a:lnSpc>
              <a:spcBef>
                <a:spcPts val="0"/>
              </a:spcBef>
              <a:spcAft>
                <a:spcPts val="0"/>
              </a:spcAft>
              <a:buClr>
                <a:srgbClr val="1F4569"/>
              </a:buClr>
              <a:buFont typeface="Arial"/>
              <a:buNone/>
            </a:pPr>
            <a:r>
              <a:rPr lang="en" sz="2600" i="1">
                <a:solidFill>
                  <a:srgbClr val="072E82"/>
                </a:solidFill>
              </a:rPr>
              <a:t>Visible Learning for Teachers</a:t>
            </a:r>
            <a:r>
              <a:rPr lang="en" sz="2600">
                <a:solidFill>
                  <a:srgbClr val="072E82"/>
                </a:solidFill>
              </a:rPr>
              <a:t> (2012)</a:t>
            </a:r>
            <a:endParaRPr sz="2600">
              <a:solidFill>
                <a:srgbClr val="072E82"/>
              </a:solidFill>
            </a:endParaRPr>
          </a:p>
        </p:txBody>
      </p:sp>
      <p:sp>
        <p:nvSpPr>
          <p:cNvPr id="691" name="Shape 691"/>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692" name="Shape 692"/>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10</a:t>
            </a:fld>
            <a:endParaRPr sz="1400" b="0" i="0" u="none" strike="noStrike" cap="none">
              <a:solidFill>
                <a:srgbClr val="2F679E"/>
              </a:solidFill>
              <a:latin typeface="Arial"/>
              <a:ea typeface="Arial"/>
              <a:cs typeface="Arial"/>
              <a:sym typeface="Arial"/>
            </a:endParaRPr>
          </a:p>
        </p:txBody>
      </p:sp>
      <p:sp>
        <p:nvSpPr>
          <p:cNvPr id="693" name="Shape 693"/>
          <p:cNvSpPr/>
          <p:nvPr/>
        </p:nvSpPr>
        <p:spPr>
          <a:xfrm rot="5400000">
            <a:off x="4257063" y="-4257149"/>
            <a:ext cx="663000" cy="9177300"/>
          </a:xfrm>
          <a:prstGeom prst="round2SameRect">
            <a:avLst>
              <a:gd name="adj1" fmla="val 0"/>
              <a:gd name="adj2" fmla="val 0"/>
            </a:avLst>
          </a:prstGeom>
          <a:solidFill>
            <a:srgbClr val="0065CC">
              <a:alpha val="8000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Clr>
                <a:srgbClr val="072E82"/>
              </a:buClr>
              <a:buFont typeface="Arial"/>
              <a:buNone/>
            </a:pPr>
            <a:endParaRPr sz="2400">
              <a:solidFill>
                <a:srgbClr val="072E82"/>
              </a:solidFill>
              <a:latin typeface="Arial"/>
              <a:ea typeface="Arial"/>
              <a:cs typeface="Arial"/>
              <a:sym typeface="Arial"/>
            </a:endParaRPr>
          </a:p>
        </p:txBody>
      </p:sp>
      <p:sp>
        <p:nvSpPr>
          <p:cNvPr id="694" name="Shape 694"/>
          <p:cNvSpPr txBox="1"/>
          <p:nvPr/>
        </p:nvSpPr>
        <p:spPr>
          <a:xfrm>
            <a:off x="253728" y="100898"/>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Font typeface="Arial"/>
              <a:buNone/>
            </a:pPr>
            <a:r>
              <a:rPr lang="en" sz="3000">
                <a:solidFill>
                  <a:srgbClr val="FFFFFF"/>
                </a:solidFill>
              </a:rPr>
              <a:t>Why learning teams?</a:t>
            </a:r>
            <a:endParaRPr sz="3000">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p:nvPr/>
        </p:nvSpPr>
        <p:spPr>
          <a:xfrm rot="5400000">
            <a:off x="4232250" y="-4248900"/>
            <a:ext cx="67950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701" name="Shape 701"/>
          <p:cNvSpPr txBox="1"/>
          <p:nvPr/>
        </p:nvSpPr>
        <p:spPr>
          <a:xfrm>
            <a:off x="243075" y="75100"/>
            <a:ext cx="8817300" cy="765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Calibri"/>
              <a:buNone/>
            </a:pPr>
            <a:r>
              <a:rPr lang="en" sz="3000">
                <a:solidFill>
                  <a:schemeClr val="lt1"/>
                </a:solidFill>
              </a:rPr>
              <a:t>Overview of the teacher learning team cycle</a:t>
            </a:r>
            <a:endParaRPr sz="3000" i="0" u="none" strike="noStrike" cap="none">
              <a:solidFill>
                <a:schemeClr val="lt1"/>
              </a:solidFill>
            </a:endParaRPr>
          </a:p>
        </p:txBody>
      </p:sp>
      <p:pic>
        <p:nvPicPr>
          <p:cNvPr id="702" name="Shape 702" descr="CycleGraphic_HeadersOnlyContained_color.jpg"/>
          <p:cNvPicPr preferRelativeResize="0"/>
          <p:nvPr/>
        </p:nvPicPr>
        <p:blipFill>
          <a:blip r:embed="rId3">
            <a:alphaModFix/>
          </a:blip>
          <a:stretch>
            <a:fillRect/>
          </a:stretch>
        </p:blipFill>
        <p:spPr>
          <a:xfrm>
            <a:off x="1998663" y="840100"/>
            <a:ext cx="5451480" cy="5451480"/>
          </a:xfrm>
          <a:prstGeom prst="rect">
            <a:avLst/>
          </a:prstGeom>
          <a:noFill/>
          <a:ln>
            <a:noFill/>
          </a:ln>
        </p:spPr>
      </p:pic>
      <p:sp>
        <p:nvSpPr>
          <p:cNvPr id="703" name="Shape 703"/>
          <p:cNvSpPr txBox="1"/>
          <p:nvPr/>
        </p:nvSpPr>
        <p:spPr>
          <a:xfrm>
            <a:off x="147100" y="5576675"/>
            <a:ext cx="3067500" cy="714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366092"/>
                </a:solidFill>
              </a:rPr>
              <a:t>Source: </a:t>
            </a:r>
            <a:r>
              <a:rPr lang="en" sz="1200" i="1">
                <a:solidFill>
                  <a:srgbClr val="366092"/>
                </a:solidFill>
              </a:rPr>
              <a:t>Becoming a Learning Team: </a:t>
            </a:r>
            <a:br>
              <a:rPr lang="en" sz="1200" i="1">
                <a:solidFill>
                  <a:srgbClr val="366092"/>
                </a:solidFill>
              </a:rPr>
            </a:br>
            <a:r>
              <a:rPr lang="en" sz="1200" i="1">
                <a:solidFill>
                  <a:srgbClr val="366092"/>
                </a:solidFill>
              </a:rPr>
              <a:t>A Guide to a Teacher-Led Cycle of Continuous Improvement</a:t>
            </a:r>
            <a:endParaRPr sz="1200" i="1">
              <a:solidFill>
                <a:srgbClr val="366092"/>
              </a:solidFill>
            </a:endParaRPr>
          </a:p>
        </p:txBody>
      </p:sp>
      <p:sp>
        <p:nvSpPr>
          <p:cNvPr id="704" name="Shape 704"/>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11</a:t>
            </a:fld>
            <a:endParaRPr sz="1400">
              <a:solidFill>
                <a:srgbClr val="2F679E"/>
              </a:solidFill>
              <a:latin typeface="Arial"/>
              <a:ea typeface="Arial"/>
              <a:cs typeface="Arial"/>
              <a:sym typeface="Arial"/>
            </a:endParaRPr>
          </a:p>
        </p:txBody>
      </p:sp>
      <p:sp>
        <p:nvSpPr>
          <p:cNvPr id="705" name="Shape 705"/>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p:nvPr/>
        </p:nvSpPr>
        <p:spPr>
          <a:xfrm rot="5400000">
            <a:off x="1155575" y="-1172100"/>
            <a:ext cx="1246800" cy="3591000"/>
          </a:xfrm>
          <a:prstGeom prst="round2SameRect">
            <a:avLst>
              <a:gd name="adj1" fmla="val 0"/>
              <a:gd name="adj2" fmla="val 0"/>
            </a:avLst>
          </a:prstGeom>
          <a:solidFill>
            <a:srgbClr val="674EA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747" name="Shape 747"/>
          <p:cNvSpPr txBox="1"/>
          <p:nvPr/>
        </p:nvSpPr>
        <p:spPr>
          <a:xfrm>
            <a:off x="238900" y="141325"/>
            <a:ext cx="3285600" cy="623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Analyze data</a:t>
            </a:r>
            <a:endParaRPr sz="3000">
              <a:solidFill>
                <a:srgbClr val="FFFFFF"/>
              </a:solidFill>
              <a:latin typeface="Arial"/>
              <a:ea typeface="Arial"/>
              <a:cs typeface="Arial"/>
              <a:sym typeface="Arial"/>
            </a:endParaRPr>
          </a:p>
        </p:txBody>
      </p:sp>
      <p:sp>
        <p:nvSpPr>
          <p:cNvPr id="748" name="Shape 748"/>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749" name="Shape 749"/>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12</a:t>
            </a:fld>
            <a:endParaRPr sz="1400">
              <a:solidFill>
                <a:srgbClr val="2F679E"/>
              </a:solidFill>
              <a:latin typeface="Arial"/>
              <a:ea typeface="Arial"/>
              <a:cs typeface="Arial"/>
              <a:sym typeface="Arial"/>
            </a:endParaRPr>
          </a:p>
        </p:txBody>
      </p:sp>
      <p:sp>
        <p:nvSpPr>
          <p:cNvPr id="750" name="Shape 750"/>
          <p:cNvSpPr txBox="1"/>
          <p:nvPr/>
        </p:nvSpPr>
        <p:spPr>
          <a:xfrm>
            <a:off x="4203950" y="99775"/>
            <a:ext cx="4632300" cy="580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dirty="0">
                <a:solidFill>
                  <a:srgbClr val="052261"/>
                </a:solidFill>
              </a:rPr>
              <a:t>In this stage....</a:t>
            </a:r>
            <a:endParaRPr sz="3000" b="1" dirty="0">
              <a:solidFill>
                <a:srgbClr val="052261"/>
              </a:solidFill>
            </a:endParaRPr>
          </a:p>
          <a:p>
            <a:pPr marL="0" lvl="0" indent="0" rtl="0">
              <a:spcBef>
                <a:spcPts val="0"/>
              </a:spcBef>
              <a:spcAft>
                <a:spcPts val="0"/>
              </a:spcAft>
              <a:buNone/>
            </a:pPr>
            <a:endParaRPr sz="3000" b="1" dirty="0">
              <a:solidFill>
                <a:srgbClr val="052261"/>
              </a:solidFill>
            </a:endParaRPr>
          </a:p>
          <a:p>
            <a:pPr marL="0" lvl="0" indent="0" rtl="0">
              <a:lnSpc>
                <a:spcPct val="115000"/>
              </a:lnSpc>
              <a:spcBef>
                <a:spcPts val="0"/>
              </a:spcBef>
              <a:spcAft>
                <a:spcPts val="0"/>
              </a:spcAft>
              <a:buNone/>
            </a:pPr>
            <a:r>
              <a:rPr lang="en" sz="3000" dirty="0">
                <a:solidFill>
                  <a:srgbClr val="052261"/>
                </a:solidFill>
              </a:rPr>
              <a:t>Teams examine student and educator learning challenges</a:t>
            </a:r>
            <a:r>
              <a:rPr lang="en" sz="3000" b="1" dirty="0">
                <a:solidFill>
                  <a:srgbClr val="052261"/>
                </a:solidFill>
              </a:rPr>
              <a:t>.</a:t>
            </a:r>
            <a:endParaRPr sz="3000" b="1" dirty="0">
              <a:solidFill>
                <a:srgbClr val="052261"/>
              </a:solidFill>
            </a:endParaRPr>
          </a:p>
          <a:p>
            <a:pPr marL="0" lvl="0" indent="0" rtl="0">
              <a:spcBef>
                <a:spcPts val="0"/>
              </a:spcBef>
              <a:spcAft>
                <a:spcPts val="0"/>
              </a:spcAft>
              <a:buNone/>
            </a:pPr>
            <a:endParaRPr sz="3000" dirty="0">
              <a:solidFill>
                <a:srgbClr val="052261"/>
              </a:solidFill>
            </a:endParaRPr>
          </a:p>
          <a:p>
            <a:pPr marL="0" lvl="0" indent="0" rtl="0">
              <a:spcBef>
                <a:spcPts val="0"/>
              </a:spcBef>
              <a:spcAft>
                <a:spcPts val="0"/>
              </a:spcAft>
              <a:buNone/>
            </a:pPr>
            <a:endParaRPr sz="3000" dirty="0"/>
          </a:p>
          <a:p>
            <a:pPr marL="0" lvl="0" indent="0" rtl="0">
              <a:spcBef>
                <a:spcPts val="0"/>
              </a:spcBef>
              <a:spcAft>
                <a:spcPts val="0"/>
              </a:spcAft>
              <a:buNone/>
            </a:pPr>
            <a:endParaRPr sz="3000" dirty="0"/>
          </a:p>
        </p:txBody>
      </p:sp>
      <p:pic>
        <p:nvPicPr>
          <p:cNvPr id="751" name="Shape 751"/>
          <p:cNvPicPr preferRelativeResize="0"/>
          <p:nvPr/>
        </p:nvPicPr>
        <p:blipFill>
          <a:blip r:embed="rId3">
            <a:alphaModFix/>
          </a:blip>
          <a:stretch>
            <a:fillRect/>
          </a:stretch>
        </p:blipFill>
        <p:spPr>
          <a:xfrm>
            <a:off x="4304075" y="3038050"/>
            <a:ext cx="4071876" cy="2862237"/>
          </a:xfrm>
          <a:prstGeom prst="rect">
            <a:avLst/>
          </a:prstGeom>
          <a:noFill/>
          <a:ln>
            <a:noFill/>
          </a:ln>
        </p:spPr>
      </p:pic>
      <p:pic>
        <p:nvPicPr>
          <p:cNvPr id="752" name="Shape 752" descr="CycleGraphic_1AnalyzeData_color.jpg"/>
          <p:cNvPicPr preferRelativeResize="0"/>
          <p:nvPr/>
        </p:nvPicPr>
        <p:blipFill>
          <a:blip r:embed="rId4">
            <a:alphaModFix/>
          </a:blip>
          <a:stretch>
            <a:fillRect/>
          </a:stretch>
        </p:blipFill>
        <p:spPr>
          <a:xfrm>
            <a:off x="114400" y="1613600"/>
            <a:ext cx="3460074" cy="3498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759" name="Shape 759"/>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13</a:t>
            </a:fld>
            <a:endParaRPr sz="1400">
              <a:solidFill>
                <a:srgbClr val="2F679E"/>
              </a:solidFill>
              <a:latin typeface="Arial"/>
              <a:ea typeface="Arial"/>
              <a:cs typeface="Arial"/>
              <a:sym typeface="Arial"/>
            </a:endParaRPr>
          </a:p>
        </p:txBody>
      </p:sp>
      <p:sp>
        <p:nvSpPr>
          <p:cNvPr id="760" name="Shape 760"/>
          <p:cNvSpPr txBox="1"/>
          <p:nvPr/>
        </p:nvSpPr>
        <p:spPr>
          <a:xfrm>
            <a:off x="3685800" y="409525"/>
            <a:ext cx="4632300" cy="580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p>
        </p:txBody>
      </p:sp>
      <p:sp>
        <p:nvSpPr>
          <p:cNvPr id="761" name="Shape 761"/>
          <p:cNvSpPr/>
          <p:nvPr/>
        </p:nvSpPr>
        <p:spPr>
          <a:xfrm>
            <a:off x="4343775" y="930300"/>
            <a:ext cx="3745200" cy="10419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rgbClr val="052261"/>
                </a:solidFill>
              </a:rPr>
              <a:t>Identify and collect essential data</a:t>
            </a:r>
            <a:endParaRPr sz="2400">
              <a:solidFill>
                <a:srgbClr val="052261"/>
              </a:solidFill>
            </a:endParaRPr>
          </a:p>
        </p:txBody>
      </p:sp>
      <p:sp>
        <p:nvSpPr>
          <p:cNvPr id="762" name="Shape 762"/>
          <p:cNvSpPr/>
          <p:nvPr/>
        </p:nvSpPr>
        <p:spPr>
          <a:xfrm>
            <a:off x="4343775" y="2280275"/>
            <a:ext cx="3745200" cy="10419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rgbClr val="052261"/>
                </a:solidFill>
              </a:rPr>
              <a:t>Organize and display data for analysis</a:t>
            </a:r>
            <a:endParaRPr sz="2400">
              <a:solidFill>
                <a:srgbClr val="052261"/>
              </a:solidFill>
            </a:endParaRPr>
          </a:p>
        </p:txBody>
      </p:sp>
      <p:sp>
        <p:nvSpPr>
          <p:cNvPr id="763" name="Shape 763"/>
          <p:cNvSpPr/>
          <p:nvPr/>
        </p:nvSpPr>
        <p:spPr>
          <a:xfrm>
            <a:off x="4343775" y="3630250"/>
            <a:ext cx="3745200" cy="10419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rgbClr val="052261"/>
                </a:solidFill>
              </a:rPr>
              <a:t>Examine data for trends, issues, and opportunities</a:t>
            </a:r>
            <a:r>
              <a:rPr lang="en" sz="2400">
                <a:solidFill>
                  <a:srgbClr val="FFFFFF"/>
                </a:solidFill>
              </a:rPr>
              <a:t> </a:t>
            </a:r>
            <a:endParaRPr sz="2400">
              <a:solidFill>
                <a:srgbClr val="FFFFFF"/>
              </a:solidFill>
            </a:endParaRPr>
          </a:p>
        </p:txBody>
      </p:sp>
      <p:sp>
        <p:nvSpPr>
          <p:cNvPr id="764" name="Shape 764"/>
          <p:cNvSpPr/>
          <p:nvPr/>
        </p:nvSpPr>
        <p:spPr>
          <a:xfrm>
            <a:off x="4343775" y="4980225"/>
            <a:ext cx="3745200" cy="10419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rgbClr val="052261"/>
                </a:solidFill>
              </a:rPr>
              <a:t>Summarize the data</a:t>
            </a:r>
            <a:endParaRPr sz="2400">
              <a:solidFill>
                <a:srgbClr val="052261"/>
              </a:solidFill>
            </a:endParaRPr>
          </a:p>
        </p:txBody>
      </p:sp>
      <p:sp>
        <p:nvSpPr>
          <p:cNvPr id="765" name="Shape 765"/>
          <p:cNvSpPr txBox="1"/>
          <p:nvPr/>
        </p:nvSpPr>
        <p:spPr>
          <a:xfrm>
            <a:off x="4245250" y="126150"/>
            <a:ext cx="4048200" cy="6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Key actions</a:t>
            </a:r>
            <a:endParaRPr b="1">
              <a:solidFill>
                <a:srgbClr val="052261"/>
              </a:solidFill>
            </a:endParaRPr>
          </a:p>
        </p:txBody>
      </p:sp>
      <p:sp>
        <p:nvSpPr>
          <p:cNvPr id="766" name="Shape 766"/>
          <p:cNvSpPr/>
          <p:nvPr/>
        </p:nvSpPr>
        <p:spPr>
          <a:xfrm rot="5400000">
            <a:off x="1155575" y="-1172100"/>
            <a:ext cx="1246800" cy="3591000"/>
          </a:xfrm>
          <a:prstGeom prst="round2SameRect">
            <a:avLst>
              <a:gd name="adj1" fmla="val 0"/>
              <a:gd name="adj2" fmla="val 0"/>
            </a:avLst>
          </a:prstGeom>
          <a:solidFill>
            <a:srgbClr val="674EA7"/>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767" name="Shape 767"/>
          <p:cNvSpPr txBox="1"/>
          <p:nvPr/>
        </p:nvSpPr>
        <p:spPr>
          <a:xfrm>
            <a:off x="238900" y="141325"/>
            <a:ext cx="3285600" cy="623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Analyze data</a:t>
            </a:r>
            <a:endParaRPr sz="3000">
              <a:solidFill>
                <a:srgbClr val="FFFFFF"/>
              </a:solidFill>
              <a:latin typeface="Arial"/>
              <a:ea typeface="Arial"/>
              <a:cs typeface="Arial"/>
              <a:sym typeface="Arial"/>
            </a:endParaRPr>
          </a:p>
        </p:txBody>
      </p:sp>
      <p:pic>
        <p:nvPicPr>
          <p:cNvPr id="768" name="Shape 768" descr="CycleGraphic_1AnalyzeData_color.jpg"/>
          <p:cNvPicPr preferRelativeResize="0"/>
          <p:nvPr/>
        </p:nvPicPr>
        <p:blipFill>
          <a:blip r:embed="rId3">
            <a:alphaModFix/>
          </a:blip>
          <a:stretch>
            <a:fillRect/>
          </a:stretch>
        </p:blipFill>
        <p:spPr>
          <a:xfrm>
            <a:off x="176712" y="2303325"/>
            <a:ext cx="3460074" cy="3498950"/>
          </a:xfrm>
          <a:prstGeom prst="rect">
            <a:avLst/>
          </a:prstGeom>
          <a:noFill/>
          <a:ln>
            <a:noFill/>
          </a:ln>
        </p:spPr>
      </p:pic>
      <p:sp>
        <p:nvSpPr>
          <p:cNvPr id="769" name="Shape 769"/>
          <p:cNvSpPr txBox="1"/>
          <p:nvPr/>
        </p:nvSpPr>
        <p:spPr>
          <a:xfrm>
            <a:off x="162700" y="1450650"/>
            <a:ext cx="3335700" cy="769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solidFill>
                  <a:srgbClr val="052261"/>
                </a:solidFill>
              </a:rPr>
              <a:t>Examine student and educator learning challenges</a:t>
            </a:r>
            <a:r>
              <a:rPr lang="en">
                <a:solidFill>
                  <a:srgbClr val="052261"/>
                </a:solidFill>
              </a:rPr>
              <a:t> </a:t>
            </a:r>
            <a:endParaRPr>
              <a:solidFill>
                <a:srgbClr val="052261"/>
              </a:solidFill>
            </a:endParaRPr>
          </a:p>
          <a:p>
            <a:pPr marL="0" lvl="0" indent="0"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fade">
                                      <p:cBhvr>
                                        <p:cTn id="7" dur="10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2"/>
                                        </p:tgtEl>
                                        <p:attrNameLst>
                                          <p:attrName>style.visibility</p:attrName>
                                        </p:attrNameLst>
                                      </p:cBhvr>
                                      <p:to>
                                        <p:strVal val="visible"/>
                                      </p:to>
                                    </p:set>
                                    <p:animEffect transition="in" filter="fade">
                                      <p:cBhvr>
                                        <p:cTn id="12" dur="1000"/>
                                        <p:tgtEl>
                                          <p:spTgt spid="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3"/>
                                        </p:tgtEl>
                                        <p:attrNameLst>
                                          <p:attrName>style.visibility</p:attrName>
                                        </p:attrNameLst>
                                      </p:cBhvr>
                                      <p:to>
                                        <p:strVal val="visible"/>
                                      </p:to>
                                    </p:set>
                                    <p:animEffect transition="in" filter="fade">
                                      <p:cBhvr>
                                        <p:cTn id="17" dur="1000"/>
                                        <p:tgtEl>
                                          <p:spTgt spid="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4"/>
                                        </p:tgtEl>
                                        <p:attrNameLst>
                                          <p:attrName>style.visibility</p:attrName>
                                        </p:attrNameLst>
                                      </p:cBhvr>
                                      <p:to>
                                        <p:strVal val="visible"/>
                                      </p:to>
                                    </p:set>
                                    <p:animEffect transition="in" filter="fade">
                                      <p:cBhvr>
                                        <p:cTn id="22" dur="1000"/>
                                        <p:tgtEl>
                                          <p:spTgt spid="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Shape 788" descr="CycleGraphic_2SetGoals_color.jpg"/>
          <p:cNvPicPr preferRelativeResize="0"/>
          <p:nvPr/>
        </p:nvPicPr>
        <p:blipFill>
          <a:blip r:embed="rId3">
            <a:alphaModFix/>
          </a:blip>
          <a:stretch>
            <a:fillRect/>
          </a:stretch>
        </p:blipFill>
        <p:spPr>
          <a:xfrm>
            <a:off x="191937" y="1645450"/>
            <a:ext cx="3457399" cy="3414701"/>
          </a:xfrm>
          <a:prstGeom prst="rect">
            <a:avLst/>
          </a:prstGeom>
          <a:noFill/>
          <a:ln>
            <a:noFill/>
          </a:ln>
        </p:spPr>
      </p:pic>
      <p:sp>
        <p:nvSpPr>
          <p:cNvPr id="789" name="Shape 789"/>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790" name="Shape 790"/>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14</a:t>
            </a:fld>
            <a:endParaRPr sz="1400">
              <a:solidFill>
                <a:srgbClr val="2F679E"/>
              </a:solidFill>
              <a:latin typeface="Arial"/>
              <a:ea typeface="Arial"/>
              <a:cs typeface="Arial"/>
              <a:sym typeface="Arial"/>
            </a:endParaRPr>
          </a:p>
        </p:txBody>
      </p:sp>
      <p:sp>
        <p:nvSpPr>
          <p:cNvPr id="791" name="Shape 791"/>
          <p:cNvSpPr/>
          <p:nvPr/>
        </p:nvSpPr>
        <p:spPr>
          <a:xfrm rot="5400000">
            <a:off x="1155575" y="-1172100"/>
            <a:ext cx="1246800" cy="35910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792" name="Shape 792"/>
          <p:cNvSpPr txBox="1"/>
          <p:nvPr/>
        </p:nvSpPr>
        <p:spPr>
          <a:xfrm>
            <a:off x="238900" y="141325"/>
            <a:ext cx="3285600" cy="623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Set goals</a:t>
            </a:r>
            <a:endParaRPr sz="3000">
              <a:solidFill>
                <a:srgbClr val="FFFFFF"/>
              </a:solidFill>
              <a:latin typeface="Arial"/>
              <a:ea typeface="Arial"/>
              <a:cs typeface="Arial"/>
              <a:sym typeface="Arial"/>
            </a:endParaRPr>
          </a:p>
        </p:txBody>
      </p:sp>
      <p:sp>
        <p:nvSpPr>
          <p:cNvPr id="793" name="Shape 793"/>
          <p:cNvSpPr txBox="1"/>
          <p:nvPr/>
        </p:nvSpPr>
        <p:spPr>
          <a:xfrm>
            <a:off x="4203950" y="99775"/>
            <a:ext cx="4632300" cy="580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In this stage....</a:t>
            </a:r>
            <a:endParaRPr sz="3000" b="1">
              <a:solidFill>
                <a:srgbClr val="052261"/>
              </a:solidFill>
            </a:endParaRPr>
          </a:p>
          <a:p>
            <a:pPr marL="0" lvl="0" indent="0" rtl="0">
              <a:spcBef>
                <a:spcPts val="0"/>
              </a:spcBef>
              <a:spcAft>
                <a:spcPts val="0"/>
              </a:spcAft>
              <a:buNone/>
            </a:pPr>
            <a:endParaRPr sz="3000" b="1">
              <a:solidFill>
                <a:srgbClr val="052261"/>
              </a:solidFill>
            </a:endParaRPr>
          </a:p>
          <a:p>
            <a:pPr marL="0" lvl="0" indent="0" rtl="0">
              <a:lnSpc>
                <a:spcPct val="115000"/>
              </a:lnSpc>
              <a:spcBef>
                <a:spcPts val="0"/>
              </a:spcBef>
              <a:spcAft>
                <a:spcPts val="0"/>
              </a:spcAft>
              <a:buNone/>
            </a:pPr>
            <a:r>
              <a:rPr lang="en" sz="3000">
                <a:solidFill>
                  <a:srgbClr val="052261"/>
                </a:solidFill>
              </a:rPr>
              <a:t>Teams identify shared goals for student and educator learning.</a:t>
            </a:r>
            <a:endParaRPr sz="3000" b="1">
              <a:solidFill>
                <a:srgbClr val="052261"/>
              </a:solidFill>
            </a:endParaRPr>
          </a:p>
          <a:p>
            <a:pPr marL="0" lvl="0" indent="0" rtl="0">
              <a:spcBef>
                <a:spcPts val="0"/>
              </a:spcBef>
              <a:spcAft>
                <a:spcPts val="0"/>
              </a:spcAft>
              <a:buNone/>
            </a:pPr>
            <a:endParaRPr sz="3000">
              <a:solidFill>
                <a:srgbClr val="052261"/>
              </a:solidFill>
            </a:endParaRPr>
          </a:p>
          <a:p>
            <a:pPr marL="0" lvl="0" indent="0" rtl="0">
              <a:spcBef>
                <a:spcPts val="0"/>
              </a:spcBef>
              <a:spcAft>
                <a:spcPts val="0"/>
              </a:spcAft>
              <a:buNone/>
            </a:pPr>
            <a:endParaRPr sz="3000"/>
          </a:p>
          <a:p>
            <a:pPr marL="0" lvl="0" indent="0" rtl="0">
              <a:spcBef>
                <a:spcPts val="0"/>
              </a:spcBef>
              <a:spcAft>
                <a:spcPts val="0"/>
              </a:spcAft>
              <a:buNone/>
            </a:pPr>
            <a:endParaRPr sz="3000"/>
          </a:p>
        </p:txBody>
      </p:sp>
      <p:pic>
        <p:nvPicPr>
          <p:cNvPr id="794" name="Shape 794" descr="175221799.jpg"/>
          <p:cNvPicPr preferRelativeResize="0"/>
          <p:nvPr/>
        </p:nvPicPr>
        <p:blipFill rotWithShape="1">
          <a:blip r:embed="rId4">
            <a:alphaModFix/>
          </a:blip>
          <a:srcRect l="13521" t="5117" r="5415" b="7562"/>
          <a:stretch/>
        </p:blipFill>
        <p:spPr>
          <a:xfrm>
            <a:off x="4334950" y="2866700"/>
            <a:ext cx="4071874" cy="2924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p:nvPr/>
        </p:nvSpPr>
        <p:spPr>
          <a:xfrm>
            <a:off x="4335475" y="930300"/>
            <a:ext cx="3745200" cy="13320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FFFFFF"/>
              </a:solidFill>
            </a:endParaRPr>
          </a:p>
          <a:p>
            <a:pPr marL="0" lvl="0" indent="0" rtl="0">
              <a:spcBef>
                <a:spcPts val="0"/>
              </a:spcBef>
              <a:spcAft>
                <a:spcPts val="0"/>
              </a:spcAft>
              <a:buNone/>
            </a:pPr>
            <a:r>
              <a:rPr lang="en" sz="2400" dirty="0">
                <a:solidFill>
                  <a:srgbClr val="052261"/>
                </a:solidFill>
              </a:rPr>
              <a:t>Review summary statements and set priorities</a:t>
            </a:r>
            <a:endParaRPr sz="2400" dirty="0">
              <a:solidFill>
                <a:srgbClr val="052261"/>
              </a:solidFill>
            </a:endParaRPr>
          </a:p>
          <a:p>
            <a:pPr marL="0" lvl="0" indent="0" rtl="0">
              <a:spcBef>
                <a:spcPts val="0"/>
              </a:spcBef>
              <a:spcAft>
                <a:spcPts val="0"/>
              </a:spcAft>
              <a:buNone/>
            </a:pPr>
            <a:endParaRPr sz="2400" dirty="0">
              <a:solidFill>
                <a:srgbClr val="FFFFFF"/>
              </a:solidFill>
            </a:endParaRPr>
          </a:p>
        </p:txBody>
      </p:sp>
      <p:sp>
        <p:nvSpPr>
          <p:cNvPr id="801" name="Shape 801"/>
          <p:cNvSpPr txBox="1"/>
          <p:nvPr/>
        </p:nvSpPr>
        <p:spPr>
          <a:xfrm>
            <a:off x="4245250" y="126150"/>
            <a:ext cx="4048200" cy="6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Key actions</a:t>
            </a:r>
            <a:endParaRPr b="1">
              <a:solidFill>
                <a:srgbClr val="052261"/>
              </a:solidFill>
            </a:endParaRPr>
          </a:p>
        </p:txBody>
      </p:sp>
      <p:sp>
        <p:nvSpPr>
          <p:cNvPr id="802" name="Shape 802"/>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803" name="Shape 803"/>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15</a:t>
            </a:fld>
            <a:endParaRPr sz="1400">
              <a:solidFill>
                <a:srgbClr val="2F679E"/>
              </a:solidFill>
              <a:latin typeface="Arial"/>
              <a:ea typeface="Arial"/>
              <a:cs typeface="Arial"/>
              <a:sym typeface="Arial"/>
            </a:endParaRPr>
          </a:p>
        </p:txBody>
      </p:sp>
      <p:sp>
        <p:nvSpPr>
          <p:cNvPr id="804" name="Shape 804"/>
          <p:cNvSpPr/>
          <p:nvPr/>
        </p:nvSpPr>
        <p:spPr>
          <a:xfrm>
            <a:off x="4335475" y="2661150"/>
            <a:ext cx="3745200" cy="9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rgbClr val="052261"/>
                </a:solidFill>
              </a:rPr>
              <a:t>Write student goals</a:t>
            </a:r>
            <a:endParaRPr sz="2400">
              <a:solidFill>
                <a:srgbClr val="052261"/>
              </a:solidFill>
            </a:endParaRPr>
          </a:p>
        </p:txBody>
      </p:sp>
      <p:sp>
        <p:nvSpPr>
          <p:cNvPr id="805" name="Shape 805"/>
          <p:cNvSpPr/>
          <p:nvPr/>
        </p:nvSpPr>
        <p:spPr>
          <a:xfrm>
            <a:off x="4335475" y="3966250"/>
            <a:ext cx="3745200" cy="9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rgbClr val="052261"/>
                </a:solidFill>
              </a:rPr>
              <a:t>Write educator goals</a:t>
            </a:r>
            <a:r>
              <a:rPr lang="en" sz="2400">
                <a:solidFill>
                  <a:srgbClr val="FFFFFF"/>
                </a:solidFill>
              </a:rPr>
              <a:t> </a:t>
            </a:r>
            <a:endParaRPr sz="2400">
              <a:solidFill>
                <a:srgbClr val="FFFFFF"/>
              </a:solidFill>
            </a:endParaRPr>
          </a:p>
        </p:txBody>
      </p:sp>
      <p:sp>
        <p:nvSpPr>
          <p:cNvPr id="806" name="Shape 806"/>
          <p:cNvSpPr/>
          <p:nvPr/>
        </p:nvSpPr>
        <p:spPr>
          <a:xfrm>
            <a:off x="4335475" y="5271351"/>
            <a:ext cx="3745200" cy="9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rgbClr val="052261"/>
                </a:solidFill>
              </a:rPr>
              <a:t>Review with others</a:t>
            </a:r>
            <a:endParaRPr sz="2400">
              <a:solidFill>
                <a:srgbClr val="052261"/>
              </a:solidFill>
            </a:endParaRPr>
          </a:p>
        </p:txBody>
      </p:sp>
      <p:pic>
        <p:nvPicPr>
          <p:cNvPr id="807" name="Shape 807" descr="CycleGraphic_2SetGoals_color.jpg"/>
          <p:cNvPicPr preferRelativeResize="0"/>
          <p:nvPr/>
        </p:nvPicPr>
        <p:blipFill>
          <a:blip r:embed="rId3">
            <a:alphaModFix/>
          </a:blip>
          <a:stretch>
            <a:fillRect/>
          </a:stretch>
        </p:blipFill>
        <p:spPr>
          <a:xfrm>
            <a:off x="213850" y="2376125"/>
            <a:ext cx="3457399" cy="3414701"/>
          </a:xfrm>
          <a:prstGeom prst="rect">
            <a:avLst/>
          </a:prstGeom>
          <a:noFill/>
          <a:ln>
            <a:noFill/>
          </a:ln>
        </p:spPr>
      </p:pic>
      <p:sp>
        <p:nvSpPr>
          <p:cNvPr id="808" name="Shape 808"/>
          <p:cNvSpPr/>
          <p:nvPr/>
        </p:nvSpPr>
        <p:spPr>
          <a:xfrm rot="5400000">
            <a:off x="1155575" y="-1172100"/>
            <a:ext cx="1246800" cy="35910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809" name="Shape 809"/>
          <p:cNvSpPr txBox="1"/>
          <p:nvPr/>
        </p:nvSpPr>
        <p:spPr>
          <a:xfrm>
            <a:off x="238900" y="141325"/>
            <a:ext cx="3285600" cy="623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Set goals</a:t>
            </a:r>
            <a:endParaRPr sz="3000">
              <a:solidFill>
                <a:srgbClr val="FFFFFF"/>
              </a:solidFill>
              <a:latin typeface="Arial"/>
              <a:ea typeface="Arial"/>
              <a:cs typeface="Arial"/>
              <a:sym typeface="Arial"/>
            </a:endParaRPr>
          </a:p>
        </p:txBody>
      </p:sp>
      <p:sp>
        <p:nvSpPr>
          <p:cNvPr id="810" name="Shape 810"/>
          <p:cNvSpPr txBox="1"/>
          <p:nvPr/>
        </p:nvSpPr>
        <p:spPr>
          <a:xfrm>
            <a:off x="213850" y="1450650"/>
            <a:ext cx="3335700" cy="2979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solidFill>
                  <a:srgbClr val="052261"/>
                </a:solidFill>
              </a:rPr>
              <a:t>Identify shared goals for student and educator learning</a:t>
            </a:r>
            <a:endParaRPr sz="1800">
              <a:solidFill>
                <a:srgbClr val="052261"/>
              </a:solidFill>
            </a:endParaRPr>
          </a:p>
          <a:p>
            <a:pPr marL="0" lvl="0" indent="0"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0"/>
                                        </p:tgtEl>
                                        <p:attrNameLst>
                                          <p:attrName>style.visibility</p:attrName>
                                        </p:attrNameLst>
                                      </p:cBhvr>
                                      <p:to>
                                        <p:strVal val="visible"/>
                                      </p:to>
                                    </p:set>
                                    <p:animEffect transition="in" filter="fade">
                                      <p:cBhvr>
                                        <p:cTn id="7" dur="1000"/>
                                        <p:tgtEl>
                                          <p:spTgt spid="8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4"/>
                                        </p:tgtEl>
                                        <p:attrNameLst>
                                          <p:attrName>style.visibility</p:attrName>
                                        </p:attrNameLst>
                                      </p:cBhvr>
                                      <p:to>
                                        <p:strVal val="visible"/>
                                      </p:to>
                                    </p:set>
                                    <p:animEffect transition="in" filter="fade">
                                      <p:cBhvr>
                                        <p:cTn id="12" dur="1000"/>
                                        <p:tgtEl>
                                          <p:spTgt spid="8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5"/>
                                        </p:tgtEl>
                                        <p:attrNameLst>
                                          <p:attrName>style.visibility</p:attrName>
                                        </p:attrNameLst>
                                      </p:cBhvr>
                                      <p:to>
                                        <p:strVal val="visible"/>
                                      </p:to>
                                    </p:set>
                                    <p:animEffect transition="in" filter="fade">
                                      <p:cBhvr>
                                        <p:cTn id="17" dur="1000"/>
                                        <p:tgtEl>
                                          <p:spTgt spid="8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6"/>
                                        </p:tgtEl>
                                        <p:attrNameLst>
                                          <p:attrName>style.visibility</p:attrName>
                                        </p:attrNameLst>
                                      </p:cBhvr>
                                      <p:to>
                                        <p:strVal val="visible"/>
                                      </p:to>
                                    </p:set>
                                    <p:animEffect transition="in" filter="fade">
                                      <p:cBhvr>
                                        <p:cTn id="22" dur="1000"/>
                                        <p:tgtEl>
                                          <p:spTgt spid="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23"/>
        <p:cNvGrpSpPr/>
        <p:nvPr/>
      </p:nvGrpSpPr>
      <p:grpSpPr>
        <a:xfrm>
          <a:off x="0" y="0"/>
          <a:ext cx="0" cy="0"/>
          <a:chOff x="0" y="0"/>
          <a:chExt cx="0" cy="0"/>
        </a:xfrm>
      </p:grpSpPr>
      <p:sp>
        <p:nvSpPr>
          <p:cNvPr id="824" name="Shape 824"/>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5" name="Shape 825"/>
          <p:cNvSpPr/>
          <p:nvPr/>
        </p:nvSpPr>
        <p:spPr>
          <a:xfrm rot="5400000">
            <a:off x="4248900" y="-4248900"/>
            <a:ext cx="67950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826" name="Shape 826"/>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Calibri"/>
              <a:buNone/>
            </a:pPr>
            <a:r>
              <a:rPr lang="en" sz="3000">
                <a:solidFill>
                  <a:schemeClr val="lt1"/>
                </a:solidFill>
              </a:rPr>
              <a:t>SMART for student learning goals</a:t>
            </a:r>
            <a:endParaRPr sz="3000" i="0" u="none" strike="noStrike" cap="none">
              <a:solidFill>
                <a:schemeClr val="lt1"/>
              </a:solidFill>
            </a:endParaRPr>
          </a:p>
        </p:txBody>
      </p:sp>
      <p:graphicFrame>
        <p:nvGraphicFramePr>
          <p:cNvPr id="827" name="Shape 827"/>
          <p:cNvGraphicFramePr/>
          <p:nvPr/>
        </p:nvGraphicFramePr>
        <p:xfrm>
          <a:off x="370313" y="846554"/>
          <a:ext cx="8436675" cy="5490140"/>
        </p:xfrm>
        <a:graphic>
          <a:graphicData uri="http://schemas.openxmlformats.org/drawingml/2006/table">
            <a:tbl>
              <a:tblPr>
                <a:noFill/>
                <a:tableStyleId>{5F30C8A7-6B89-4291-B6E2-7BC3D18DFE51}</a:tableStyleId>
              </a:tblPr>
              <a:tblGrid>
                <a:gridCol w="1127100">
                  <a:extLst>
                    <a:ext uri="{9D8B030D-6E8A-4147-A177-3AD203B41FA5}">
                      <a16:colId xmlns:a16="http://schemas.microsoft.com/office/drawing/2014/main" val="20000"/>
                    </a:ext>
                  </a:extLst>
                </a:gridCol>
                <a:gridCol w="7309575">
                  <a:extLst>
                    <a:ext uri="{9D8B030D-6E8A-4147-A177-3AD203B41FA5}">
                      <a16:colId xmlns:a16="http://schemas.microsoft.com/office/drawing/2014/main" val="20001"/>
                    </a:ext>
                  </a:extLst>
                </a:gridCol>
              </a:tblGrid>
              <a:tr h="568850">
                <a:tc>
                  <a:txBody>
                    <a:bodyPr/>
                    <a:lstStyle/>
                    <a:p>
                      <a:pPr marL="0" lvl="0" indent="0" algn="ctr" rtl="0">
                        <a:spcBef>
                          <a:spcPts val="0"/>
                        </a:spcBef>
                        <a:spcAft>
                          <a:spcPts val="0"/>
                        </a:spcAft>
                        <a:buNone/>
                      </a:pPr>
                      <a:r>
                        <a:rPr lang="en" sz="2400" b="1">
                          <a:solidFill>
                            <a:srgbClr val="FFFFFF"/>
                          </a:solidFill>
                        </a:rPr>
                        <a:t>S</a:t>
                      </a:r>
                      <a:endParaRPr sz="2400" b="1">
                        <a:solidFill>
                          <a:srgbClr val="FFFFFF"/>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073763"/>
                    </a:solidFill>
                  </a:tcPr>
                </a:tc>
                <a:tc>
                  <a:txBody>
                    <a:bodyPr/>
                    <a:lstStyle/>
                    <a:p>
                      <a:pPr marL="0" lvl="0" indent="0" rtl="0">
                        <a:spcBef>
                          <a:spcPts val="0"/>
                        </a:spcBef>
                        <a:spcAft>
                          <a:spcPts val="0"/>
                        </a:spcAft>
                        <a:buNone/>
                      </a:pPr>
                      <a:r>
                        <a:rPr lang="en" sz="2400">
                          <a:solidFill>
                            <a:srgbClr val="072E82"/>
                          </a:solidFill>
                        </a:rPr>
                        <a:t>Specific (strategic, systemic, stretching)</a:t>
                      </a:r>
                      <a:endParaRPr sz="2400">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88675">
                <a:tc gridSpan="2">
                  <a:txBody>
                    <a:bodyPr/>
                    <a:lstStyle/>
                    <a:p>
                      <a:pPr marL="0" lvl="0" indent="0" algn="ctr" rtl="0">
                        <a:spcBef>
                          <a:spcPts val="0"/>
                        </a:spcBef>
                        <a:spcAft>
                          <a:spcPts val="0"/>
                        </a:spcAft>
                        <a:buNone/>
                      </a:pPr>
                      <a:r>
                        <a:rPr lang="en" sz="1600" b="1">
                          <a:solidFill>
                            <a:srgbClr val="072E82"/>
                          </a:solidFill>
                        </a:rPr>
                        <a:t>What will students achieve?</a:t>
                      </a:r>
                      <a:endParaRPr sz="1600" b="1">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D9EAD3"/>
                    </a:solidFill>
                  </a:tcPr>
                </a:tc>
                <a:tc hMerge="1">
                  <a:txBody>
                    <a:bodyPr/>
                    <a:lstStyle/>
                    <a:p>
                      <a:endParaRPr lang="en-US"/>
                    </a:p>
                  </a:txBody>
                  <a:tcPr/>
                </a:tc>
                <a:extLst>
                  <a:ext uri="{0D108BD9-81ED-4DB2-BD59-A6C34878D82A}">
                    <a16:rowId xmlns:a16="http://schemas.microsoft.com/office/drawing/2014/main" val="10001"/>
                  </a:ext>
                </a:extLst>
              </a:tr>
              <a:tr h="558250">
                <a:tc>
                  <a:txBody>
                    <a:bodyPr/>
                    <a:lstStyle/>
                    <a:p>
                      <a:pPr marL="0" marR="0" lvl="0" indent="0" algn="ctr" rtl="0">
                        <a:lnSpc>
                          <a:spcPct val="100000"/>
                        </a:lnSpc>
                        <a:spcBef>
                          <a:spcPts val="0"/>
                        </a:spcBef>
                        <a:spcAft>
                          <a:spcPts val="0"/>
                        </a:spcAft>
                        <a:buNone/>
                      </a:pPr>
                      <a:r>
                        <a:rPr lang="en" sz="2400" b="1">
                          <a:solidFill>
                            <a:srgbClr val="FFFFFF"/>
                          </a:solidFill>
                        </a:rPr>
                        <a:t>M</a:t>
                      </a:r>
                      <a:endParaRPr sz="2400" b="1">
                        <a:solidFill>
                          <a:srgbClr val="FFFFFF"/>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073763"/>
                    </a:solidFill>
                  </a:tcPr>
                </a:tc>
                <a:tc>
                  <a:txBody>
                    <a:bodyPr/>
                    <a:lstStyle/>
                    <a:p>
                      <a:pPr marL="0" lvl="0" indent="0" rtl="0">
                        <a:spcBef>
                          <a:spcPts val="0"/>
                        </a:spcBef>
                        <a:spcAft>
                          <a:spcPts val="0"/>
                        </a:spcAft>
                        <a:buNone/>
                      </a:pPr>
                      <a:r>
                        <a:rPr lang="en" sz="2400">
                          <a:solidFill>
                            <a:srgbClr val="072E82"/>
                          </a:solidFill>
                        </a:rPr>
                        <a:t>Measurable</a:t>
                      </a:r>
                      <a:endParaRPr sz="2400">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88675">
                <a:tc gridSpan="2">
                  <a:txBody>
                    <a:bodyPr/>
                    <a:lstStyle/>
                    <a:p>
                      <a:pPr marL="0" marR="0" lvl="0" indent="0" algn="ctr" rtl="0">
                        <a:lnSpc>
                          <a:spcPct val="100000"/>
                        </a:lnSpc>
                        <a:spcBef>
                          <a:spcPts val="0"/>
                        </a:spcBef>
                        <a:spcAft>
                          <a:spcPts val="0"/>
                        </a:spcAft>
                        <a:buNone/>
                      </a:pPr>
                      <a:r>
                        <a:rPr lang="en" sz="1600" b="1">
                          <a:solidFill>
                            <a:srgbClr val="072E82"/>
                          </a:solidFill>
                        </a:rPr>
                        <a:t>How will it be measured?</a:t>
                      </a:r>
                      <a:endParaRPr sz="1600" b="1">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D9EAD3"/>
                    </a:solidFill>
                  </a:tcPr>
                </a:tc>
                <a:tc hMerge="1">
                  <a:txBody>
                    <a:bodyPr/>
                    <a:lstStyle/>
                    <a:p>
                      <a:endParaRPr lang="en-US"/>
                    </a:p>
                  </a:txBody>
                  <a:tcPr/>
                </a:tc>
                <a:extLst>
                  <a:ext uri="{0D108BD9-81ED-4DB2-BD59-A6C34878D82A}">
                    <a16:rowId xmlns:a16="http://schemas.microsoft.com/office/drawing/2014/main" val="10003"/>
                  </a:ext>
                </a:extLst>
              </a:tr>
              <a:tr h="576675">
                <a:tc>
                  <a:txBody>
                    <a:bodyPr/>
                    <a:lstStyle/>
                    <a:p>
                      <a:pPr marL="0" lvl="0" indent="0" algn="ctr" rtl="0">
                        <a:spcBef>
                          <a:spcPts val="0"/>
                        </a:spcBef>
                        <a:spcAft>
                          <a:spcPts val="0"/>
                        </a:spcAft>
                        <a:buNone/>
                      </a:pPr>
                      <a:r>
                        <a:rPr lang="en" sz="2400" b="1">
                          <a:solidFill>
                            <a:srgbClr val="FFFFFF"/>
                          </a:solidFill>
                        </a:rPr>
                        <a:t>A</a:t>
                      </a:r>
                      <a:endParaRPr sz="2400" b="1">
                        <a:solidFill>
                          <a:srgbClr val="FFFFFF"/>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073763"/>
                    </a:solidFill>
                  </a:tcPr>
                </a:tc>
                <a:tc>
                  <a:txBody>
                    <a:bodyPr/>
                    <a:lstStyle/>
                    <a:p>
                      <a:pPr marL="0" lvl="0" indent="0" rtl="0">
                        <a:spcBef>
                          <a:spcPts val="0"/>
                        </a:spcBef>
                        <a:spcAft>
                          <a:spcPts val="0"/>
                        </a:spcAft>
                        <a:buNone/>
                      </a:pPr>
                      <a:r>
                        <a:rPr lang="en" sz="2400">
                          <a:solidFill>
                            <a:srgbClr val="072E82"/>
                          </a:solidFill>
                        </a:rPr>
                        <a:t>Attainable</a:t>
                      </a:r>
                      <a:endParaRPr sz="2400">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88675">
                <a:tc gridSpan="2">
                  <a:txBody>
                    <a:bodyPr/>
                    <a:lstStyle/>
                    <a:p>
                      <a:pPr marL="0" marR="0" lvl="0" indent="0" algn="ctr" rtl="0">
                        <a:lnSpc>
                          <a:spcPct val="100000"/>
                        </a:lnSpc>
                        <a:spcBef>
                          <a:spcPts val="0"/>
                        </a:spcBef>
                        <a:spcAft>
                          <a:spcPts val="0"/>
                        </a:spcAft>
                        <a:buNone/>
                      </a:pPr>
                      <a:r>
                        <a:rPr lang="en" sz="1600" b="1">
                          <a:solidFill>
                            <a:srgbClr val="072E82"/>
                          </a:solidFill>
                        </a:rPr>
                        <a:t>Are the goals realistic for students?</a:t>
                      </a:r>
                      <a:endParaRPr sz="1600" b="1">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D9EAD3"/>
                    </a:solidFill>
                  </a:tcPr>
                </a:tc>
                <a:tc hMerge="1">
                  <a:txBody>
                    <a:bodyPr/>
                    <a:lstStyle/>
                    <a:p>
                      <a:endParaRPr lang="en-US"/>
                    </a:p>
                  </a:txBody>
                  <a:tcPr/>
                </a:tc>
                <a:extLst>
                  <a:ext uri="{0D108BD9-81ED-4DB2-BD59-A6C34878D82A}">
                    <a16:rowId xmlns:a16="http://schemas.microsoft.com/office/drawing/2014/main" val="10005"/>
                  </a:ext>
                </a:extLst>
              </a:tr>
              <a:tr h="558225">
                <a:tc>
                  <a:txBody>
                    <a:bodyPr/>
                    <a:lstStyle/>
                    <a:p>
                      <a:pPr marL="0" lvl="0" indent="0" algn="ctr" rtl="0">
                        <a:spcBef>
                          <a:spcPts val="0"/>
                        </a:spcBef>
                        <a:spcAft>
                          <a:spcPts val="0"/>
                        </a:spcAft>
                        <a:buNone/>
                      </a:pPr>
                      <a:r>
                        <a:rPr lang="en" sz="2400" b="1">
                          <a:solidFill>
                            <a:srgbClr val="FFFFFF"/>
                          </a:solidFill>
                        </a:rPr>
                        <a:t>R</a:t>
                      </a:r>
                      <a:endParaRPr sz="2400" b="1">
                        <a:solidFill>
                          <a:srgbClr val="FFFFFF"/>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073763"/>
                    </a:solidFill>
                  </a:tcPr>
                </a:tc>
                <a:tc>
                  <a:txBody>
                    <a:bodyPr/>
                    <a:lstStyle/>
                    <a:p>
                      <a:pPr marL="0" lvl="0" indent="0" rtl="0">
                        <a:spcBef>
                          <a:spcPts val="0"/>
                        </a:spcBef>
                        <a:spcAft>
                          <a:spcPts val="0"/>
                        </a:spcAft>
                        <a:buNone/>
                      </a:pPr>
                      <a:r>
                        <a:rPr lang="en" sz="2400">
                          <a:solidFill>
                            <a:srgbClr val="072E82"/>
                          </a:solidFill>
                        </a:rPr>
                        <a:t>Results-based</a:t>
                      </a:r>
                      <a:endParaRPr sz="2400">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88675">
                <a:tc gridSpan="2">
                  <a:txBody>
                    <a:bodyPr/>
                    <a:lstStyle/>
                    <a:p>
                      <a:pPr marL="0" marR="0" lvl="0" indent="0" algn="ctr" rtl="0">
                        <a:lnSpc>
                          <a:spcPct val="100000"/>
                        </a:lnSpc>
                        <a:spcBef>
                          <a:spcPts val="0"/>
                        </a:spcBef>
                        <a:spcAft>
                          <a:spcPts val="0"/>
                        </a:spcAft>
                        <a:buNone/>
                      </a:pPr>
                      <a:r>
                        <a:rPr lang="en" sz="1600" b="1">
                          <a:solidFill>
                            <a:srgbClr val="072E82"/>
                          </a:solidFill>
                        </a:rPr>
                        <a:t>Are the goals oriented toward clear outcomes?</a:t>
                      </a:r>
                      <a:endParaRPr sz="1600" b="1">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D9EAD3"/>
                    </a:solidFill>
                  </a:tcPr>
                </a:tc>
                <a:tc hMerge="1">
                  <a:txBody>
                    <a:bodyPr/>
                    <a:lstStyle/>
                    <a:p>
                      <a:endParaRPr lang="en-US"/>
                    </a:p>
                  </a:txBody>
                  <a:tcPr/>
                </a:tc>
                <a:extLst>
                  <a:ext uri="{0D108BD9-81ED-4DB2-BD59-A6C34878D82A}">
                    <a16:rowId xmlns:a16="http://schemas.microsoft.com/office/drawing/2014/main" val="10007"/>
                  </a:ext>
                </a:extLst>
              </a:tr>
              <a:tr h="589000">
                <a:tc>
                  <a:txBody>
                    <a:bodyPr/>
                    <a:lstStyle/>
                    <a:p>
                      <a:pPr marL="0" lvl="0" indent="0" algn="ctr" rtl="0">
                        <a:spcBef>
                          <a:spcPts val="0"/>
                        </a:spcBef>
                        <a:spcAft>
                          <a:spcPts val="0"/>
                        </a:spcAft>
                        <a:buNone/>
                      </a:pPr>
                      <a:r>
                        <a:rPr lang="en" sz="2400" b="1">
                          <a:solidFill>
                            <a:srgbClr val="FFFFFF"/>
                          </a:solidFill>
                        </a:rPr>
                        <a:t>T</a:t>
                      </a:r>
                      <a:endParaRPr sz="2400" b="1">
                        <a:solidFill>
                          <a:srgbClr val="FFFFFF"/>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073763"/>
                    </a:solidFill>
                  </a:tcPr>
                </a:tc>
                <a:tc>
                  <a:txBody>
                    <a:bodyPr/>
                    <a:lstStyle/>
                    <a:p>
                      <a:pPr marL="0" lvl="0" indent="0" rtl="0">
                        <a:spcBef>
                          <a:spcPts val="0"/>
                        </a:spcBef>
                        <a:spcAft>
                          <a:spcPts val="0"/>
                        </a:spcAft>
                        <a:buNone/>
                      </a:pPr>
                      <a:r>
                        <a:rPr lang="en" sz="2400">
                          <a:solidFill>
                            <a:srgbClr val="072E82"/>
                          </a:solidFill>
                        </a:rPr>
                        <a:t>Time-bound</a:t>
                      </a:r>
                      <a:endParaRPr sz="2400">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442250">
                <a:tc gridSpan="2">
                  <a:txBody>
                    <a:bodyPr/>
                    <a:lstStyle/>
                    <a:p>
                      <a:pPr marL="0" marR="0" lvl="0" indent="0" algn="ctr" rtl="0">
                        <a:lnSpc>
                          <a:spcPct val="100000"/>
                        </a:lnSpc>
                        <a:spcBef>
                          <a:spcPts val="0"/>
                        </a:spcBef>
                        <a:spcAft>
                          <a:spcPts val="0"/>
                        </a:spcAft>
                        <a:buNone/>
                      </a:pPr>
                      <a:r>
                        <a:rPr lang="en" sz="1600" b="1">
                          <a:solidFill>
                            <a:srgbClr val="072E82"/>
                          </a:solidFill>
                        </a:rPr>
                        <a:t>When will students be expected to demonstrate attainment of goals?</a:t>
                      </a:r>
                      <a:endParaRPr sz="1600" b="1">
                        <a:solidFill>
                          <a:srgbClr val="072E82"/>
                        </a:solidFill>
                      </a:endParaRPr>
                    </a:p>
                  </a:txBody>
                  <a:tcPr marL="91425" marR="91425" marT="121900" marB="121900">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solidFill>
                      <a:srgbClr val="D9EAD3"/>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828" name="Shape 828"/>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829" name="Shape 829"/>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16</a:t>
            </a:fld>
            <a:endParaRPr sz="1400" b="0" i="0" u="none" strike="noStrike" cap="none">
              <a:solidFill>
                <a:srgbClr val="2F679E"/>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Shape 846"/>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aphicFrame>
        <p:nvGraphicFramePr>
          <p:cNvPr id="847" name="Shape 847"/>
          <p:cNvGraphicFramePr/>
          <p:nvPr/>
        </p:nvGraphicFramePr>
        <p:xfrm>
          <a:off x="278425" y="1089483"/>
          <a:ext cx="8554475" cy="4876600"/>
        </p:xfrm>
        <a:graphic>
          <a:graphicData uri="http://schemas.openxmlformats.org/drawingml/2006/table">
            <a:tbl>
              <a:tblPr>
                <a:noFill/>
                <a:tableStyleId>{5F30C8A7-6B89-4291-B6E2-7BC3D18DFE51}</a:tableStyleId>
              </a:tblPr>
              <a:tblGrid>
                <a:gridCol w="2690925">
                  <a:extLst>
                    <a:ext uri="{9D8B030D-6E8A-4147-A177-3AD203B41FA5}">
                      <a16:colId xmlns:a16="http://schemas.microsoft.com/office/drawing/2014/main" val="20000"/>
                    </a:ext>
                  </a:extLst>
                </a:gridCol>
                <a:gridCol w="5863550">
                  <a:extLst>
                    <a:ext uri="{9D8B030D-6E8A-4147-A177-3AD203B41FA5}">
                      <a16:colId xmlns:a16="http://schemas.microsoft.com/office/drawing/2014/main" val="20001"/>
                    </a:ext>
                  </a:extLst>
                </a:gridCol>
              </a:tblGrid>
              <a:tr h="508000">
                <a:tc>
                  <a:txBody>
                    <a:bodyPr/>
                    <a:lstStyle/>
                    <a:p>
                      <a:pPr marL="0" lvl="0" indent="0" rtl="0">
                        <a:spcBef>
                          <a:spcPts val="0"/>
                        </a:spcBef>
                        <a:spcAft>
                          <a:spcPts val="0"/>
                        </a:spcAft>
                        <a:buNone/>
                      </a:pPr>
                      <a:r>
                        <a:rPr lang="en" sz="3600" b="1">
                          <a:solidFill>
                            <a:srgbClr val="072E82"/>
                          </a:solidFill>
                        </a:rPr>
                        <a:t>K</a:t>
                      </a:r>
                      <a:r>
                        <a:rPr lang="en" sz="2400">
                          <a:solidFill>
                            <a:srgbClr val="072E82"/>
                          </a:solidFill>
                        </a:rPr>
                        <a:t>nowledge</a:t>
                      </a:r>
                      <a:endParaRPr sz="2400">
                        <a:solidFill>
                          <a:srgbClr val="072E82"/>
                        </a:solidFill>
                      </a:endParaRPr>
                    </a:p>
                  </a:txBody>
                  <a:tcPr marL="91425" marR="91425" marT="121900" marB="121900"/>
                </a:tc>
                <a:tc>
                  <a:txBody>
                    <a:bodyPr/>
                    <a:lstStyle/>
                    <a:p>
                      <a:pPr marL="0" lvl="0" indent="0" rtl="0">
                        <a:spcBef>
                          <a:spcPts val="0"/>
                        </a:spcBef>
                        <a:spcAft>
                          <a:spcPts val="0"/>
                        </a:spcAft>
                        <a:buClr>
                          <a:schemeClr val="dk2"/>
                        </a:buClr>
                        <a:buSzPts val="1500"/>
                        <a:buFont typeface="Arial"/>
                        <a:buNone/>
                      </a:pPr>
                      <a:r>
                        <a:rPr lang="en" sz="2400">
                          <a:solidFill>
                            <a:schemeClr val="dk2"/>
                          </a:solidFill>
                        </a:rPr>
                        <a:t>Conceptual understanding of information, theories, principles, research</a:t>
                      </a:r>
                      <a:endParaRPr sz="2400"/>
                    </a:p>
                  </a:txBody>
                  <a:tcPr marL="91425" marR="91425" marT="121900" marB="121900"/>
                </a:tc>
                <a:extLst>
                  <a:ext uri="{0D108BD9-81ED-4DB2-BD59-A6C34878D82A}">
                    <a16:rowId xmlns:a16="http://schemas.microsoft.com/office/drawing/2014/main" val="10000"/>
                  </a:ext>
                </a:extLst>
              </a:tr>
              <a:tr h="508000">
                <a:tc>
                  <a:txBody>
                    <a:bodyPr/>
                    <a:lstStyle/>
                    <a:p>
                      <a:pPr marL="0" lvl="0" indent="0" rtl="0">
                        <a:spcBef>
                          <a:spcPts val="0"/>
                        </a:spcBef>
                        <a:spcAft>
                          <a:spcPts val="0"/>
                        </a:spcAft>
                        <a:buNone/>
                      </a:pPr>
                      <a:r>
                        <a:rPr lang="en" sz="3600" b="1">
                          <a:solidFill>
                            <a:srgbClr val="072E82"/>
                          </a:solidFill>
                        </a:rPr>
                        <a:t>A</a:t>
                      </a:r>
                      <a:r>
                        <a:rPr lang="en" sz="2400">
                          <a:solidFill>
                            <a:srgbClr val="072E82"/>
                          </a:solidFill>
                        </a:rPr>
                        <a:t>ttitude</a:t>
                      </a:r>
                      <a:endParaRPr sz="2400">
                        <a:solidFill>
                          <a:srgbClr val="072E82"/>
                        </a:solidFill>
                      </a:endParaRPr>
                    </a:p>
                  </a:txBody>
                  <a:tcPr marL="91425" marR="91425" marT="121900" marB="121900"/>
                </a:tc>
                <a:tc>
                  <a:txBody>
                    <a:bodyPr/>
                    <a:lstStyle/>
                    <a:p>
                      <a:pPr marL="0" lvl="0" indent="0" rtl="0">
                        <a:spcBef>
                          <a:spcPts val="0"/>
                        </a:spcBef>
                        <a:spcAft>
                          <a:spcPts val="0"/>
                        </a:spcAft>
                        <a:buClr>
                          <a:schemeClr val="dk2"/>
                        </a:buClr>
                        <a:buSzPts val="1500"/>
                        <a:buFont typeface="Arial"/>
                        <a:buNone/>
                      </a:pPr>
                      <a:r>
                        <a:rPr lang="en" sz="2400">
                          <a:solidFill>
                            <a:schemeClr val="dk2"/>
                          </a:solidFill>
                        </a:rPr>
                        <a:t>Beliefs about the value of particular information or strategies</a:t>
                      </a:r>
                      <a:endParaRPr sz="2400"/>
                    </a:p>
                  </a:txBody>
                  <a:tcPr marL="91425" marR="91425" marT="121900" marB="121900"/>
                </a:tc>
                <a:extLst>
                  <a:ext uri="{0D108BD9-81ED-4DB2-BD59-A6C34878D82A}">
                    <a16:rowId xmlns:a16="http://schemas.microsoft.com/office/drawing/2014/main" val="10001"/>
                  </a:ext>
                </a:extLst>
              </a:tr>
              <a:tr h="508000">
                <a:tc>
                  <a:txBody>
                    <a:bodyPr/>
                    <a:lstStyle/>
                    <a:p>
                      <a:pPr marL="0" lvl="0" indent="0" rtl="0">
                        <a:spcBef>
                          <a:spcPts val="0"/>
                        </a:spcBef>
                        <a:spcAft>
                          <a:spcPts val="0"/>
                        </a:spcAft>
                        <a:buNone/>
                      </a:pPr>
                      <a:r>
                        <a:rPr lang="en" sz="3600" b="1">
                          <a:solidFill>
                            <a:srgbClr val="072E82"/>
                          </a:solidFill>
                        </a:rPr>
                        <a:t>S</a:t>
                      </a:r>
                      <a:r>
                        <a:rPr lang="en" sz="2400">
                          <a:solidFill>
                            <a:srgbClr val="072E82"/>
                          </a:solidFill>
                        </a:rPr>
                        <a:t>kill</a:t>
                      </a:r>
                      <a:endParaRPr sz="2400">
                        <a:solidFill>
                          <a:srgbClr val="072E82"/>
                        </a:solidFill>
                      </a:endParaRPr>
                    </a:p>
                  </a:txBody>
                  <a:tcPr marL="91425" marR="91425" marT="121900" marB="121900"/>
                </a:tc>
                <a:tc>
                  <a:txBody>
                    <a:bodyPr/>
                    <a:lstStyle/>
                    <a:p>
                      <a:pPr marL="0" lvl="0" indent="0" rtl="0">
                        <a:spcBef>
                          <a:spcPts val="0"/>
                        </a:spcBef>
                        <a:spcAft>
                          <a:spcPts val="0"/>
                        </a:spcAft>
                        <a:buClr>
                          <a:schemeClr val="dk2"/>
                        </a:buClr>
                        <a:buSzPts val="1500"/>
                        <a:buFont typeface="Arial"/>
                        <a:buNone/>
                      </a:pPr>
                      <a:r>
                        <a:rPr lang="en" sz="2400">
                          <a:solidFill>
                            <a:schemeClr val="dk2"/>
                          </a:solidFill>
                        </a:rPr>
                        <a:t>Strategies and processes to apply knowledge</a:t>
                      </a:r>
                      <a:endParaRPr sz="2400"/>
                    </a:p>
                  </a:txBody>
                  <a:tcPr marL="91425" marR="91425" marT="121900" marB="121900"/>
                </a:tc>
                <a:extLst>
                  <a:ext uri="{0D108BD9-81ED-4DB2-BD59-A6C34878D82A}">
                    <a16:rowId xmlns:a16="http://schemas.microsoft.com/office/drawing/2014/main" val="10002"/>
                  </a:ext>
                </a:extLst>
              </a:tr>
              <a:tr h="508000">
                <a:tc>
                  <a:txBody>
                    <a:bodyPr/>
                    <a:lstStyle/>
                    <a:p>
                      <a:pPr marL="0" lvl="0" indent="0" rtl="0">
                        <a:spcBef>
                          <a:spcPts val="0"/>
                        </a:spcBef>
                        <a:spcAft>
                          <a:spcPts val="0"/>
                        </a:spcAft>
                        <a:buNone/>
                      </a:pPr>
                      <a:r>
                        <a:rPr lang="en" sz="3600" b="1">
                          <a:solidFill>
                            <a:srgbClr val="072E82"/>
                          </a:solidFill>
                        </a:rPr>
                        <a:t>A</a:t>
                      </a:r>
                      <a:r>
                        <a:rPr lang="en" sz="2400">
                          <a:solidFill>
                            <a:srgbClr val="072E82"/>
                          </a:solidFill>
                        </a:rPr>
                        <a:t>spirations</a:t>
                      </a:r>
                      <a:endParaRPr sz="2400">
                        <a:solidFill>
                          <a:srgbClr val="072E82"/>
                        </a:solidFill>
                      </a:endParaRPr>
                    </a:p>
                  </a:txBody>
                  <a:tcPr marL="91425" marR="91425" marT="121900" marB="121900"/>
                </a:tc>
                <a:tc>
                  <a:txBody>
                    <a:bodyPr/>
                    <a:lstStyle/>
                    <a:p>
                      <a:pPr marL="0" lvl="0" indent="0" rtl="0">
                        <a:spcBef>
                          <a:spcPts val="0"/>
                        </a:spcBef>
                        <a:spcAft>
                          <a:spcPts val="0"/>
                        </a:spcAft>
                        <a:buClr>
                          <a:schemeClr val="dk2"/>
                        </a:buClr>
                        <a:buSzPts val="1500"/>
                        <a:buFont typeface="Arial"/>
                        <a:buNone/>
                      </a:pPr>
                      <a:r>
                        <a:rPr lang="en" sz="2400">
                          <a:solidFill>
                            <a:schemeClr val="dk2"/>
                          </a:solidFill>
                        </a:rPr>
                        <a:t>Desires, or internal motivation, to engage in a particular practice</a:t>
                      </a:r>
                      <a:endParaRPr sz="2400"/>
                    </a:p>
                  </a:txBody>
                  <a:tcPr marL="91425" marR="91425" marT="121900" marB="121900"/>
                </a:tc>
                <a:extLst>
                  <a:ext uri="{0D108BD9-81ED-4DB2-BD59-A6C34878D82A}">
                    <a16:rowId xmlns:a16="http://schemas.microsoft.com/office/drawing/2014/main" val="10003"/>
                  </a:ext>
                </a:extLst>
              </a:tr>
              <a:tr h="508000">
                <a:tc>
                  <a:txBody>
                    <a:bodyPr/>
                    <a:lstStyle/>
                    <a:p>
                      <a:pPr marL="0" lvl="0" indent="0" rtl="0">
                        <a:spcBef>
                          <a:spcPts val="0"/>
                        </a:spcBef>
                        <a:spcAft>
                          <a:spcPts val="0"/>
                        </a:spcAft>
                        <a:buNone/>
                      </a:pPr>
                      <a:r>
                        <a:rPr lang="en" sz="3600" b="1">
                          <a:solidFill>
                            <a:srgbClr val="072E82"/>
                          </a:solidFill>
                        </a:rPr>
                        <a:t>B</a:t>
                      </a:r>
                      <a:r>
                        <a:rPr lang="en" sz="2400">
                          <a:solidFill>
                            <a:srgbClr val="072E82"/>
                          </a:solidFill>
                        </a:rPr>
                        <a:t>ehaviors</a:t>
                      </a:r>
                      <a:endParaRPr sz="2400">
                        <a:solidFill>
                          <a:srgbClr val="072E82"/>
                        </a:solidFill>
                      </a:endParaRPr>
                    </a:p>
                  </a:txBody>
                  <a:tcPr marL="91425" marR="91425" marT="121900" marB="121900"/>
                </a:tc>
                <a:tc>
                  <a:txBody>
                    <a:bodyPr/>
                    <a:lstStyle/>
                    <a:p>
                      <a:pPr marL="0" lvl="0" indent="0" rtl="0">
                        <a:spcBef>
                          <a:spcPts val="0"/>
                        </a:spcBef>
                        <a:spcAft>
                          <a:spcPts val="0"/>
                        </a:spcAft>
                        <a:buClr>
                          <a:schemeClr val="dk2"/>
                        </a:buClr>
                        <a:buSzPts val="1500"/>
                        <a:buFont typeface="Arial"/>
                        <a:buNone/>
                      </a:pPr>
                      <a:r>
                        <a:rPr lang="en" sz="2400">
                          <a:solidFill>
                            <a:schemeClr val="dk2"/>
                          </a:solidFill>
                        </a:rPr>
                        <a:t>Consistent application of knowledge and skills </a:t>
                      </a:r>
                      <a:endParaRPr sz="2400"/>
                    </a:p>
                  </a:txBody>
                  <a:tcPr marL="91425" marR="91425" marT="121900" marB="121900"/>
                </a:tc>
                <a:extLst>
                  <a:ext uri="{0D108BD9-81ED-4DB2-BD59-A6C34878D82A}">
                    <a16:rowId xmlns:a16="http://schemas.microsoft.com/office/drawing/2014/main" val="10004"/>
                  </a:ext>
                </a:extLst>
              </a:tr>
            </a:tbl>
          </a:graphicData>
        </a:graphic>
      </p:graphicFrame>
      <p:sp>
        <p:nvSpPr>
          <p:cNvPr id="848" name="Shape 848"/>
          <p:cNvSpPr txBox="1"/>
          <p:nvPr/>
        </p:nvSpPr>
        <p:spPr>
          <a:xfrm>
            <a:off x="3021975" y="1123150"/>
            <a:ext cx="5723100" cy="8844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49" name="Shape 849"/>
          <p:cNvSpPr txBox="1"/>
          <p:nvPr/>
        </p:nvSpPr>
        <p:spPr>
          <a:xfrm>
            <a:off x="3023600" y="2100525"/>
            <a:ext cx="5723100" cy="884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850" name="Shape 850"/>
          <p:cNvSpPr txBox="1"/>
          <p:nvPr/>
        </p:nvSpPr>
        <p:spPr>
          <a:xfrm>
            <a:off x="3021975" y="3055775"/>
            <a:ext cx="5723100" cy="884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851" name="Shape 851"/>
          <p:cNvSpPr txBox="1"/>
          <p:nvPr/>
        </p:nvSpPr>
        <p:spPr>
          <a:xfrm>
            <a:off x="3023600" y="4032850"/>
            <a:ext cx="5723100" cy="8844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852" name="Shape 852"/>
          <p:cNvSpPr txBox="1"/>
          <p:nvPr/>
        </p:nvSpPr>
        <p:spPr>
          <a:xfrm>
            <a:off x="3023600" y="5010000"/>
            <a:ext cx="5723100" cy="840600"/>
          </a:xfrm>
          <a:prstGeom prst="rect">
            <a:avLst/>
          </a:prstGeom>
          <a:solidFill>
            <a:srgbClr val="CFE2F3"/>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853" name="Shape 853"/>
          <p:cNvPicPr preferRelativeResize="0"/>
          <p:nvPr/>
        </p:nvPicPr>
        <p:blipFill>
          <a:blip r:embed="rId3">
            <a:alphaModFix/>
          </a:blip>
          <a:stretch>
            <a:fillRect/>
          </a:stretch>
        </p:blipFill>
        <p:spPr>
          <a:xfrm>
            <a:off x="3439625" y="1119958"/>
            <a:ext cx="1409625" cy="887542"/>
          </a:xfrm>
          <a:prstGeom prst="rect">
            <a:avLst/>
          </a:prstGeom>
          <a:noFill/>
          <a:ln>
            <a:noFill/>
          </a:ln>
        </p:spPr>
      </p:pic>
      <p:pic>
        <p:nvPicPr>
          <p:cNvPr id="854" name="Shape 854"/>
          <p:cNvPicPr preferRelativeResize="0"/>
          <p:nvPr/>
        </p:nvPicPr>
        <p:blipFill>
          <a:blip r:embed="rId4">
            <a:alphaModFix/>
          </a:blip>
          <a:stretch>
            <a:fillRect/>
          </a:stretch>
        </p:blipFill>
        <p:spPr>
          <a:xfrm>
            <a:off x="4473100" y="2100525"/>
            <a:ext cx="1356600" cy="887550"/>
          </a:xfrm>
          <a:prstGeom prst="rect">
            <a:avLst/>
          </a:prstGeom>
          <a:noFill/>
          <a:ln>
            <a:noFill/>
          </a:ln>
        </p:spPr>
      </p:pic>
      <p:pic>
        <p:nvPicPr>
          <p:cNvPr id="855" name="Shape 855"/>
          <p:cNvPicPr preferRelativeResize="0"/>
          <p:nvPr/>
        </p:nvPicPr>
        <p:blipFill rotWithShape="1">
          <a:blip r:embed="rId5">
            <a:alphaModFix/>
          </a:blip>
          <a:srcRect l="10574" r="10574" b="8617"/>
          <a:stretch/>
        </p:blipFill>
        <p:spPr>
          <a:xfrm>
            <a:off x="5432625" y="3055774"/>
            <a:ext cx="1356600" cy="884400"/>
          </a:xfrm>
          <a:prstGeom prst="rect">
            <a:avLst/>
          </a:prstGeom>
          <a:noFill/>
          <a:ln>
            <a:noFill/>
          </a:ln>
        </p:spPr>
      </p:pic>
      <p:pic>
        <p:nvPicPr>
          <p:cNvPr id="856" name="Shape 856"/>
          <p:cNvPicPr preferRelativeResize="0"/>
          <p:nvPr/>
        </p:nvPicPr>
        <p:blipFill>
          <a:blip r:embed="rId6">
            <a:alphaModFix/>
          </a:blip>
          <a:stretch>
            <a:fillRect/>
          </a:stretch>
        </p:blipFill>
        <p:spPr>
          <a:xfrm>
            <a:off x="6425181" y="4032900"/>
            <a:ext cx="1404644" cy="884400"/>
          </a:xfrm>
          <a:prstGeom prst="rect">
            <a:avLst/>
          </a:prstGeom>
          <a:noFill/>
          <a:ln>
            <a:noFill/>
          </a:ln>
        </p:spPr>
      </p:pic>
      <p:pic>
        <p:nvPicPr>
          <p:cNvPr id="857" name="Shape 857"/>
          <p:cNvPicPr preferRelativeResize="0"/>
          <p:nvPr/>
        </p:nvPicPr>
        <p:blipFill rotWithShape="1">
          <a:blip r:embed="rId7">
            <a:alphaModFix/>
          </a:blip>
          <a:srcRect r="18433" b="13141"/>
          <a:stretch/>
        </p:blipFill>
        <p:spPr>
          <a:xfrm>
            <a:off x="7264325" y="5010025"/>
            <a:ext cx="1409625" cy="840600"/>
          </a:xfrm>
          <a:prstGeom prst="rect">
            <a:avLst/>
          </a:prstGeom>
          <a:noFill/>
          <a:ln>
            <a:noFill/>
          </a:ln>
        </p:spPr>
      </p:pic>
      <p:sp>
        <p:nvSpPr>
          <p:cNvPr id="858" name="Shape 858"/>
          <p:cNvSpPr/>
          <p:nvPr/>
        </p:nvSpPr>
        <p:spPr>
          <a:xfrm rot="5400000">
            <a:off x="4248900" y="-4248900"/>
            <a:ext cx="67950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859" name="Shape 859"/>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Calibri"/>
              <a:buNone/>
            </a:pPr>
            <a:r>
              <a:rPr lang="en" sz="3000">
                <a:solidFill>
                  <a:schemeClr val="lt1"/>
                </a:solidFill>
              </a:rPr>
              <a:t>KASAB for teacher learning goals</a:t>
            </a:r>
            <a:endParaRPr sz="3000" i="0" u="none" strike="noStrike" cap="none">
              <a:solidFill>
                <a:schemeClr val="lt1"/>
              </a:solidFill>
            </a:endParaRPr>
          </a:p>
        </p:txBody>
      </p:sp>
      <p:sp>
        <p:nvSpPr>
          <p:cNvPr id="860" name="Shape 860"/>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861" name="Shape 861"/>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17</a:t>
            </a:fld>
            <a:endParaRPr sz="1400" b="0" i="0" u="none" strike="noStrike" cap="none">
              <a:solidFill>
                <a:srgbClr val="2F679E"/>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48"/>
                                        </p:tgtEl>
                                      </p:cBhvr>
                                    </p:animEffect>
                                    <p:set>
                                      <p:cBhvr>
                                        <p:cTn id="7" dur="1" fill="hold">
                                          <p:stCondLst>
                                            <p:cond delay="1000"/>
                                          </p:stCondLst>
                                        </p:cTn>
                                        <p:tgtEl>
                                          <p:spTgt spid="84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53"/>
                                        </p:tgtEl>
                                      </p:cBhvr>
                                    </p:animEffect>
                                    <p:set>
                                      <p:cBhvr>
                                        <p:cTn id="10" dur="1" fill="hold">
                                          <p:stCondLst>
                                            <p:cond delay="1000"/>
                                          </p:stCondLst>
                                        </p:cTn>
                                        <p:tgtEl>
                                          <p:spTgt spid="8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849"/>
                                        </p:tgtEl>
                                      </p:cBhvr>
                                    </p:animEffect>
                                    <p:set>
                                      <p:cBhvr>
                                        <p:cTn id="15" dur="1" fill="hold">
                                          <p:stCondLst>
                                            <p:cond delay="1000"/>
                                          </p:stCondLst>
                                        </p:cTn>
                                        <p:tgtEl>
                                          <p:spTgt spid="84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854"/>
                                        </p:tgtEl>
                                      </p:cBhvr>
                                    </p:animEffect>
                                    <p:set>
                                      <p:cBhvr>
                                        <p:cTn id="18" dur="1" fill="hold">
                                          <p:stCondLst>
                                            <p:cond delay="1000"/>
                                          </p:stCondLst>
                                        </p:cTn>
                                        <p:tgtEl>
                                          <p:spTgt spid="8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850"/>
                                        </p:tgtEl>
                                      </p:cBhvr>
                                    </p:animEffect>
                                    <p:set>
                                      <p:cBhvr>
                                        <p:cTn id="23" dur="1" fill="hold">
                                          <p:stCondLst>
                                            <p:cond delay="1000"/>
                                          </p:stCondLst>
                                        </p:cTn>
                                        <p:tgtEl>
                                          <p:spTgt spid="85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855"/>
                                        </p:tgtEl>
                                      </p:cBhvr>
                                    </p:animEffect>
                                    <p:set>
                                      <p:cBhvr>
                                        <p:cTn id="26" dur="1" fill="hold">
                                          <p:stCondLst>
                                            <p:cond delay="1000"/>
                                          </p:stCondLst>
                                        </p:cTn>
                                        <p:tgtEl>
                                          <p:spTgt spid="8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851"/>
                                        </p:tgtEl>
                                      </p:cBhvr>
                                    </p:animEffect>
                                    <p:set>
                                      <p:cBhvr>
                                        <p:cTn id="31" dur="1" fill="hold">
                                          <p:stCondLst>
                                            <p:cond delay="1000"/>
                                          </p:stCondLst>
                                        </p:cTn>
                                        <p:tgtEl>
                                          <p:spTgt spid="85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856"/>
                                        </p:tgtEl>
                                      </p:cBhvr>
                                    </p:animEffect>
                                    <p:set>
                                      <p:cBhvr>
                                        <p:cTn id="34" dur="1" fill="hold">
                                          <p:stCondLst>
                                            <p:cond delay="1000"/>
                                          </p:stCondLst>
                                        </p:cTn>
                                        <p:tgtEl>
                                          <p:spTgt spid="8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852"/>
                                        </p:tgtEl>
                                      </p:cBhvr>
                                    </p:animEffect>
                                    <p:set>
                                      <p:cBhvr>
                                        <p:cTn id="39" dur="1" fill="hold">
                                          <p:stCondLst>
                                            <p:cond delay="1000"/>
                                          </p:stCondLst>
                                        </p:cTn>
                                        <p:tgtEl>
                                          <p:spTgt spid="85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857"/>
                                        </p:tgtEl>
                                      </p:cBhvr>
                                    </p:animEffect>
                                    <p:set>
                                      <p:cBhvr>
                                        <p:cTn id="42" dur="1" fill="hold">
                                          <p:stCondLst>
                                            <p:cond delay="1000"/>
                                          </p:stCondLst>
                                        </p:cTn>
                                        <p:tgtEl>
                                          <p:spTgt spid="85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852"/>
                                        </p:tgtEl>
                                      </p:cBhvr>
                                    </p:animEffect>
                                    <p:set>
                                      <p:cBhvr>
                                        <p:cTn id="45" dur="1" fill="hold">
                                          <p:stCondLst>
                                            <p:cond delay="1000"/>
                                          </p:stCondLst>
                                        </p:cTn>
                                        <p:tgtEl>
                                          <p:spTgt spid="8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9" name="Shape 869"/>
          <p:cNvSpPr txBox="1">
            <a:spLocks noGrp="1"/>
          </p:cNvSpPr>
          <p:nvPr>
            <p:ph type="body" idx="1"/>
          </p:nvPr>
        </p:nvSpPr>
        <p:spPr>
          <a:xfrm>
            <a:off x="382500" y="1589350"/>
            <a:ext cx="8229600" cy="4526100"/>
          </a:xfrm>
          <a:prstGeom prst="rect">
            <a:avLst/>
          </a:prstGeom>
          <a:solidFill>
            <a:srgbClr val="CFE2F3"/>
          </a:solidFill>
        </p:spPr>
        <p:txBody>
          <a:bodyPr spcFirstLastPara="1" wrap="square" lIns="91425" tIns="91425" rIns="91425" bIns="91425" anchor="t" anchorCtr="0">
            <a:noAutofit/>
          </a:bodyPr>
          <a:lstStyle/>
          <a:p>
            <a:pPr marL="76200" indent="0">
              <a:buNone/>
            </a:pPr>
            <a:r>
              <a:rPr lang="en-US" sz="2400" i="1" dirty="0">
                <a:latin typeface="+mn-lt"/>
              </a:rPr>
              <a:t>During the 2017-18 school year, all preschool </a:t>
            </a:r>
            <a:r>
              <a:rPr lang="en-US" sz="2400" b="1" i="1" dirty="0">
                <a:latin typeface="+mn-lt"/>
              </a:rPr>
              <a:t>students</a:t>
            </a:r>
            <a:r>
              <a:rPr lang="en-US" sz="2400" i="1" dirty="0">
                <a:latin typeface="+mn-lt"/>
              </a:rPr>
              <a:t> will show growth in academic skills as measured by the Student Growth Objective assessments.  Research shows that by increasing parental involvement opportunities and improving the parents' view on their role in their child's education process, student achievement in school will also improve.</a:t>
            </a:r>
            <a:endParaRPr lang="en-US" sz="2400" dirty="0">
              <a:latin typeface="+mn-lt"/>
            </a:endParaRPr>
          </a:p>
          <a:p>
            <a:pPr marL="342900" lvl="0" indent="-190500" rtl="0">
              <a:spcBef>
                <a:spcPts val="480"/>
              </a:spcBef>
              <a:spcAft>
                <a:spcPts val="0"/>
              </a:spcAft>
              <a:buNone/>
            </a:pPr>
            <a:endParaRPr dirty="0">
              <a:solidFill>
                <a:srgbClr val="052261"/>
              </a:solidFill>
            </a:endParaRPr>
          </a:p>
        </p:txBody>
      </p:sp>
      <p:sp>
        <p:nvSpPr>
          <p:cNvPr id="876" name="Shape 876"/>
          <p:cNvSpPr txBox="1">
            <a:spLocks noGrp="1"/>
          </p:cNvSpPr>
          <p:nvPr>
            <p:ph type="ftr" idx="11"/>
          </p:nvPr>
        </p:nvSpPr>
        <p:spPr>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877" name="Shape 87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18</a:t>
            </a:fld>
            <a:endParaRPr sz="1400">
              <a:solidFill>
                <a:srgbClr val="2F679E"/>
              </a:solidFill>
              <a:latin typeface="Arial"/>
              <a:ea typeface="Arial"/>
              <a:cs typeface="Arial"/>
              <a:sym typeface="Arial"/>
            </a:endParaRPr>
          </a:p>
        </p:txBody>
      </p:sp>
      <p:sp>
        <p:nvSpPr>
          <p:cNvPr id="872" name="Shape 872"/>
          <p:cNvSpPr txBox="1"/>
          <p:nvPr/>
        </p:nvSpPr>
        <p:spPr>
          <a:xfrm>
            <a:off x="382500" y="5420980"/>
            <a:ext cx="8229600" cy="5412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b="1" dirty="0">
                <a:solidFill>
                  <a:srgbClr val="FFFFFF"/>
                </a:solidFill>
              </a:rPr>
              <a:t>SMART format</a:t>
            </a:r>
            <a:endParaRPr dirty="0">
              <a:solidFill>
                <a:srgbClr val="FFFFFF"/>
              </a:solidFill>
            </a:endParaRPr>
          </a:p>
        </p:txBody>
      </p:sp>
      <p:sp>
        <p:nvSpPr>
          <p:cNvPr id="874" name="Shape 874"/>
          <p:cNvSpPr/>
          <p:nvPr/>
        </p:nvSpPr>
        <p:spPr>
          <a:xfrm rot="5400000">
            <a:off x="3958240" y="-3958240"/>
            <a:ext cx="126082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875" name="Shape 875"/>
          <p:cNvSpPr txBox="1"/>
          <p:nvPr/>
        </p:nvSpPr>
        <p:spPr>
          <a:xfrm>
            <a:off x="241924" y="72124"/>
            <a:ext cx="8902075" cy="100154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lt1"/>
              </a:buClr>
              <a:buFont typeface="Calibri"/>
              <a:buNone/>
            </a:pPr>
            <a:r>
              <a:rPr lang="en" sz="3000" dirty="0">
                <a:solidFill>
                  <a:schemeClr val="lt1"/>
                </a:solidFill>
              </a:rPr>
              <a:t>Somers Point School District – Kimberly Tucker</a:t>
            </a:r>
          </a:p>
          <a:p>
            <a:pPr marL="0" marR="0" lvl="0" indent="0" algn="ctr" rtl="0">
              <a:lnSpc>
                <a:spcPct val="90000"/>
              </a:lnSpc>
              <a:spcBef>
                <a:spcPts val="0"/>
              </a:spcBef>
              <a:spcAft>
                <a:spcPts val="0"/>
              </a:spcAft>
              <a:buClr>
                <a:schemeClr val="lt1"/>
              </a:buClr>
              <a:buFont typeface="Calibri"/>
              <a:buNone/>
            </a:pPr>
            <a:r>
              <a:rPr lang="en" sz="3000" i="0" u="none" strike="noStrike" cap="none" dirty="0">
                <a:solidFill>
                  <a:schemeClr val="lt1"/>
                </a:solidFill>
              </a:rPr>
              <a:t>Student-Centered Learning Goal</a:t>
            </a:r>
            <a:endParaRPr sz="3000" i="0" u="none" strike="noStrike" cap="none" dirty="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1" name="Shape 871"/>
          <p:cNvSpPr txBox="1">
            <a:spLocks noGrp="1"/>
          </p:cNvSpPr>
          <p:nvPr>
            <p:ph type="body" idx="4"/>
          </p:nvPr>
        </p:nvSpPr>
        <p:spPr>
          <a:xfrm>
            <a:off x="241924" y="728394"/>
            <a:ext cx="8730626" cy="5044425"/>
          </a:xfrm>
          <a:prstGeom prst="rect">
            <a:avLst/>
          </a:prstGeom>
          <a:solidFill>
            <a:srgbClr val="D0E0E3"/>
          </a:solidFill>
        </p:spPr>
        <p:txBody>
          <a:bodyPr spcFirstLastPara="1" wrap="square" lIns="91425" tIns="91425" rIns="91425" bIns="91425" anchor="t" anchorCtr="0">
            <a:noAutofit/>
          </a:bodyPr>
          <a:lstStyle/>
          <a:p>
            <a:pPr marL="76200" indent="0">
              <a:buNone/>
            </a:pPr>
            <a:r>
              <a:rPr lang="en-US" sz="1900" b="1" i="1" dirty="0">
                <a:latin typeface="+mn-lt"/>
              </a:rPr>
              <a:t>Knowledg</a:t>
            </a:r>
            <a:r>
              <a:rPr lang="en-US" sz="1900" i="1" dirty="0">
                <a:latin typeface="+mn-lt"/>
              </a:rPr>
              <a:t>e of the correlation between parental involvement and student achievement; knowledge of what types of parental involvement increase student achievement.</a:t>
            </a:r>
            <a:endParaRPr lang="en-US" sz="1900" dirty="0">
              <a:latin typeface="+mn-lt"/>
            </a:endParaRPr>
          </a:p>
          <a:p>
            <a:pPr marL="76200" indent="0">
              <a:buNone/>
            </a:pPr>
            <a:r>
              <a:rPr lang="en-US" sz="1900" b="1" i="1" dirty="0">
                <a:latin typeface="+mn-lt"/>
              </a:rPr>
              <a:t>Attitude:</a:t>
            </a:r>
            <a:r>
              <a:rPr lang="en-US" sz="1900" i="1" dirty="0">
                <a:latin typeface="+mn-lt"/>
              </a:rPr>
              <a:t>  Positive, supportive parental involvement is necessary for student success in preschool.</a:t>
            </a:r>
            <a:endParaRPr lang="en-US" sz="1900" dirty="0">
              <a:latin typeface="+mn-lt"/>
            </a:endParaRPr>
          </a:p>
          <a:p>
            <a:pPr marL="76200" indent="0">
              <a:buNone/>
            </a:pPr>
            <a:r>
              <a:rPr lang="en-US" sz="1900" b="1" i="1" dirty="0">
                <a:latin typeface="+mn-lt"/>
              </a:rPr>
              <a:t>Skills:</a:t>
            </a:r>
            <a:r>
              <a:rPr lang="en-US" sz="1900" i="1" dirty="0">
                <a:latin typeface="+mn-lt"/>
              </a:rPr>
              <a:t>  Research effective parenting skills and how to effectively deliver information to parents and caregivers.</a:t>
            </a:r>
            <a:endParaRPr lang="en-US" sz="1900" dirty="0">
              <a:latin typeface="+mn-lt"/>
            </a:endParaRPr>
          </a:p>
          <a:p>
            <a:pPr marL="76200" indent="0">
              <a:buNone/>
            </a:pPr>
            <a:r>
              <a:rPr lang="en-US" sz="1900" b="1" i="1" dirty="0">
                <a:latin typeface="+mn-lt"/>
              </a:rPr>
              <a:t>Aspiration:</a:t>
            </a:r>
            <a:r>
              <a:rPr lang="en-US" sz="1900" i="1" dirty="0">
                <a:latin typeface="+mn-lt"/>
              </a:rPr>
              <a:t>  By increasing parental involvement, students will show growth from beginning to end of year preschool assessments.</a:t>
            </a:r>
            <a:endParaRPr lang="en-US" sz="1900" dirty="0">
              <a:latin typeface="+mn-lt"/>
            </a:endParaRPr>
          </a:p>
          <a:p>
            <a:pPr marL="76200" indent="0">
              <a:buNone/>
            </a:pPr>
            <a:r>
              <a:rPr lang="en-US" sz="1900" b="1" i="1" dirty="0">
                <a:latin typeface="+mn-lt"/>
              </a:rPr>
              <a:t>Behavior:</a:t>
            </a:r>
            <a:r>
              <a:rPr lang="en-US" sz="1900" i="1" dirty="0">
                <a:latin typeface="+mn-lt"/>
              </a:rPr>
              <a:t>  The Pre-K Team will host one Family night, with an emphasis on how parents and caretakers can engage in activities that support their child's development.  Evidence will be provided through parent sign-in sheets, photos, and parent feedback/evaluations.  Parents will be invited to participate in classroom activities throughout the year.  Parents will be invited to participate in the creation of a community butterfly garden and little lending library at the school.</a:t>
            </a:r>
            <a:endParaRPr sz="1900" dirty="0">
              <a:solidFill>
                <a:srgbClr val="FFFFFF"/>
              </a:solidFill>
              <a:latin typeface="+mn-lt"/>
              <a:ea typeface="Arial"/>
              <a:cs typeface="Arial"/>
              <a:sym typeface="Arial"/>
            </a:endParaRPr>
          </a:p>
          <a:p>
            <a:pPr marL="0" lvl="0" indent="0" rtl="0">
              <a:spcBef>
                <a:spcPts val="480"/>
              </a:spcBef>
              <a:spcAft>
                <a:spcPts val="0"/>
              </a:spcAft>
              <a:buNone/>
            </a:pPr>
            <a:endParaRPr sz="1800" dirty="0">
              <a:latin typeface="Arial"/>
              <a:ea typeface="Arial"/>
              <a:cs typeface="Arial"/>
              <a:sym typeface="Arial"/>
            </a:endParaRPr>
          </a:p>
          <a:p>
            <a:pPr marL="0" lvl="0" indent="0" rtl="0">
              <a:spcBef>
                <a:spcPts val="480"/>
              </a:spcBef>
              <a:spcAft>
                <a:spcPts val="0"/>
              </a:spcAft>
              <a:buNone/>
            </a:pPr>
            <a:endParaRPr dirty="0"/>
          </a:p>
        </p:txBody>
      </p:sp>
      <p:sp>
        <p:nvSpPr>
          <p:cNvPr id="873" name="Shape 873"/>
          <p:cNvSpPr txBox="1"/>
          <p:nvPr/>
        </p:nvSpPr>
        <p:spPr>
          <a:xfrm>
            <a:off x="241924" y="5772820"/>
            <a:ext cx="8730625" cy="492330"/>
          </a:xfrm>
          <a:prstGeom prst="rect">
            <a:avLst/>
          </a:prstGeom>
          <a:solidFill>
            <a:srgbClr val="134F5C"/>
          </a:solidFill>
          <a:ln>
            <a:noFill/>
          </a:ln>
        </p:spPr>
        <p:txBody>
          <a:bodyPr spcFirstLastPara="1" wrap="square" lIns="91425" tIns="91425" rIns="91425" bIns="91425" anchor="ctr" anchorCtr="0">
            <a:noAutofit/>
          </a:bodyPr>
          <a:lstStyle/>
          <a:p>
            <a:pPr marL="0" lvl="0" indent="0" algn="ctr" rtl="0">
              <a:spcBef>
                <a:spcPts val="480"/>
              </a:spcBef>
              <a:spcAft>
                <a:spcPts val="0"/>
              </a:spcAft>
              <a:buClr>
                <a:schemeClr val="dk1"/>
              </a:buClr>
              <a:buSzPts val="1100"/>
              <a:buFont typeface="Arial"/>
              <a:buNone/>
            </a:pPr>
            <a:r>
              <a:rPr lang="en" sz="2400" b="1">
                <a:solidFill>
                  <a:srgbClr val="FFFFFF"/>
                </a:solidFill>
              </a:rPr>
              <a:t>KASAB format</a:t>
            </a:r>
            <a:endParaRPr sz="2400">
              <a:solidFill>
                <a:srgbClr val="FFFFFF"/>
              </a:solidFill>
            </a:endParaRPr>
          </a:p>
        </p:txBody>
      </p:sp>
      <p:sp>
        <p:nvSpPr>
          <p:cNvPr id="874" name="Shape 874"/>
          <p:cNvSpPr/>
          <p:nvPr/>
        </p:nvSpPr>
        <p:spPr>
          <a:xfrm rot="5400000">
            <a:off x="4248900" y="-4248900"/>
            <a:ext cx="67950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875" name="Shape 875"/>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Calibri"/>
              <a:buNone/>
            </a:pPr>
            <a:r>
              <a:rPr lang="en" sz="3000" dirty="0">
                <a:solidFill>
                  <a:schemeClr val="lt1"/>
                </a:solidFill>
              </a:rPr>
              <a:t>Somers Point Educator-Centered Learning Goals</a:t>
            </a:r>
            <a:endParaRPr sz="3000" i="0" u="none" strike="noStrike" cap="none" dirty="0">
              <a:solidFill>
                <a:schemeClr val="lt1"/>
              </a:solidFill>
            </a:endParaRPr>
          </a:p>
        </p:txBody>
      </p:sp>
      <p:sp>
        <p:nvSpPr>
          <p:cNvPr id="876" name="Shape 876"/>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877" name="Shape 877"/>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19</a:t>
            </a:fld>
            <a:endParaRPr sz="1400">
              <a:solidFill>
                <a:srgbClr val="2F679E"/>
              </a:solidFill>
              <a:latin typeface="Arial"/>
              <a:ea typeface="Arial"/>
              <a:cs typeface="Arial"/>
              <a:sym typeface="Arial"/>
            </a:endParaRPr>
          </a:p>
        </p:txBody>
      </p:sp>
    </p:spTree>
    <p:extLst>
      <p:ext uri="{BB962C8B-B14F-4D97-AF65-F5344CB8AC3E}">
        <p14:creationId xmlns:p14="http://schemas.microsoft.com/office/powerpoint/2010/main" val="417928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teacher_dv1940073.jpg"/>
          <p:cNvPicPr>
            <a:picLocks noChangeAspect="1"/>
          </p:cNvPicPr>
          <p:nvPr/>
        </p:nvPicPr>
        <p:blipFill rotWithShape="1">
          <a:blip r:embed="rId3">
            <a:extLst>
              <a:ext uri="{28A0092B-C50C-407E-A947-70E740481C1C}">
                <a14:useLocalDpi xmlns:a14="http://schemas.microsoft.com/office/drawing/2010/main" val="0"/>
              </a:ext>
            </a:extLst>
          </a:blip>
          <a:srcRect l="4870" t="17571" r="2478"/>
          <a:stretch/>
        </p:blipFill>
        <p:spPr>
          <a:xfrm>
            <a:off x="269" y="1"/>
            <a:ext cx="9143462" cy="6441144"/>
          </a:xfrm>
          <a:prstGeom prst="rect">
            <a:avLst/>
          </a:prstGeom>
        </p:spPr>
      </p:pic>
      <p:sp>
        <p:nvSpPr>
          <p:cNvPr id="29" name="Rectangle 28"/>
          <p:cNvSpPr/>
          <p:nvPr/>
        </p:nvSpPr>
        <p:spPr bwMode="gray">
          <a:xfrm>
            <a:off x="-19167" y="-1"/>
            <a:ext cx="9162898" cy="2297518"/>
          </a:xfrm>
          <a:prstGeom prst="rect">
            <a:avLst/>
          </a:prstGeom>
          <a:gradFill>
            <a:gsLst>
              <a:gs pos="0">
                <a:srgbClr val="FFFFFF"/>
              </a:gs>
              <a:gs pos="100000">
                <a:srgbClr val="FFFFFF">
                  <a:alpha val="0"/>
                </a:srgbClr>
              </a:gs>
            </a:gsLst>
            <a:lin ang="5400000" scaled="0"/>
          </a:gradFill>
          <a:ln w="9525" cap="flat" cmpd="sng" algn="ctr">
            <a:noFill/>
            <a:prstDash val="solid"/>
          </a:ln>
          <a:effectLst/>
        </p:spPr>
        <p:txBody>
          <a:bodyPr lIns="93258" tIns="46628" rIns="93258" bIns="46628" rtlCol="0" anchor="ctr"/>
          <a:lstStyle/>
          <a:p>
            <a:pPr algn="ctr" defTabSz="932566">
              <a:defRPr/>
            </a:pPr>
            <a:endParaRPr lang="en-US" sz="1428" dirty="0" err="1">
              <a:ea typeface="ＭＳ Ｐゴシック"/>
            </a:endParaRPr>
          </a:p>
        </p:txBody>
      </p:sp>
      <p:sp>
        <p:nvSpPr>
          <p:cNvPr id="14" name="Round Same Side Corner Rectangle 13"/>
          <p:cNvSpPr/>
          <p:nvPr/>
        </p:nvSpPr>
        <p:spPr bwMode="gray">
          <a:xfrm rot="5400000">
            <a:off x="4217214" y="-4229897"/>
            <a:ext cx="716872" cy="917667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37" tIns="46619" rIns="93237" bIns="46619" rtlCol="0" anchor="ctr"/>
          <a:lstStyle/>
          <a:p>
            <a:pPr algn="ctr"/>
            <a:endParaRPr lang="en-US" sz="2449" dirty="0" err="1">
              <a:solidFill>
                <a:schemeClr val="tx1"/>
              </a:solidFill>
            </a:endParaRPr>
          </a:p>
        </p:txBody>
      </p:sp>
      <p:sp>
        <p:nvSpPr>
          <p:cNvPr id="19" name="Oval 18"/>
          <p:cNvSpPr/>
          <p:nvPr/>
        </p:nvSpPr>
        <p:spPr>
          <a:xfrm>
            <a:off x="415458" y="881142"/>
            <a:ext cx="3563439" cy="3563439"/>
          </a:xfrm>
          <a:prstGeom prst="ellipse">
            <a:avLst/>
          </a:prstGeom>
          <a:gradFill>
            <a:gsLst>
              <a:gs pos="0">
                <a:schemeClr val="accent1">
                  <a:tint val="100000"/>
                  <a:shade val="100000"/>
                  <a:satMod val="130000"/>
                </a:schemeClr>
              </a:gs>
              <a:gs pos="100000">
                <a:schemeClr val="accent1">
                  <a:tint val="50000"/>
                  <a:shade val="100000"/>
                  <a:satMod val="350000"/>
                  <a:alpha val="68000"/>
                </a:schemeClr>
              </a:gs>
            </a:gsLst>
          </a:gradFill>
        </p:spPr>
        <p:style>
          <a:lnRef idx="1">
            <a:schemeClr val="accent1"/>
          </a:lnRef>
          <a:fillRef idx="3">
            <a:schemeClr val="accent1"/>
          </a:fillRef>
          <a:effectRef idx="2">
            <a:schemeClr val="accent1"/>
          </a:effectRef>
          <a:fontRef idx="minor">
            <a:schemeClr val="lt1"/>
          </a:fontRef>
        </p:style>
        <p:txBody>
          <a:bodyPr lIns="93258" tIns="46628" rIns="93258" bIns="46628" rtlCol="0" anchor="ctr"/>
          <a:lstStyle/>
          <a:p>
            <a:pPr algn="ctr"/>
            <a:endParaRPr lang="en-US" sz="1428"/>
          </a:p>
        </p:txBody>
      </p:sp>
      <p:sp>
        <p:nvSpPr>
          <p:cNvPr id="20" name="Oval 19"/>
          <p:cNvSpPr/>
          <p:nvPr/>
        </p:nvSpPr>
        <p:spPr>
          <a:xfrm>
            <a:off x="5274692" y="881142"/>
            <a:ext cx="3664082" cy="3664082"/>
          </a:xfrm>
          <a:prstGeom prst="ellipse">
            <a:avLst/>
          </a:prstGeom>
          <a:gradFill>
            <a:gsLst>
              <a:gs pos="0">
                <a:srgbClr val="008000"/>
              </a:gs>
              <a:gs pos="100000">
                <a:srgbClr val="008000">
                  <a:alpha val="43000"/>
                </a:srgbClr>
              </a:gs>
            </a:gsLst>
          </a:gradFill>
        </p:spPr>
        <p:style>
          <a:lnRef idx="1">
            <a:schemeClr val="accent1"/>
          </a:lnRef>
          <a:fillRef idx="3">
            <a:schemeClr val="accent1"/>
          </a:fillRef>
          <a:effectRef idx="2">
            <a:schemeClr val="accent1"/>
          </a:effectRef>
          <a:fontRef idx="minor">
            <a:schemeClr val="lt1"/>
          </a:fontRef>
        </p:style>
        <p:txBody>
          <a:bodyPr lIns="93258" tIns="46628" rIns="93258" bIns="46628" rtlCol="0" anchor="ctr"/>
          <a:lstStyle/>
          <a:p>
            <a:pPr algn="ctr"/>
            <a:endParaRPr lang="en-US" sz="1428"/>
          </a:p>
        </p:txBody>
      </p:sp>
      <p:sp>
        <p:nvSpPr>
          <p:cNvPr id="22" name="Oval 21"/>
          <p:cNvSpPr/>
          <p:nvPr/>
        </p:nvSpPr>
        <p:spPr>
          <a:xfrm>
            <a:off x="3071306" y="3027143"/>
            <a:ext cx="3304280" cy="3304280"/>
          </a:xfrm>
          <a:prstGeom prst="ellipse">
            <a:avLst/>
          </a:prstGeom>
          <a:gradFill>
            <a:gsLst>
              <a:gs pos="0">
                <a:schemeClr val="accent6">
                  <a:lumMod val="75000"/>
                </a:schemeClr>
              </a:gs>
              <a:gs pos="100000">
                <a:schemeClr val="accent6">
                  <a:lumMod val="75000"/>
                  <a:alpha val="76000"/>
                </a:schemeClr>
              </a:gs>
            </a:gsLst>
          </a:gradFill>
        </p:spPr>
        <p:style>
          <a:lnRef idx="1">
            <a:schemeClr val="accent1"/>
          </a:lnRef>
          <a:fillRef idx="3">
            <a:schemeClr val="accent1"/>
          </a:fillRef>
          <a:effectRef idx="2">
            <a:schemeClr val="accent1"/>
          </a:effectRef>
          <a:fontRef idx="minor">
            <a:schemeClr val="lt1"/>
          </a:fontRef>
        </p:style>
        <p:txBody>
          <a:bodyPr lIns="93258" tIns="46628" rIns="93258" bIns="46628" rtlCol="0" anchor="ctr"/>
          <a:lstStyle/>
          <a:p>
            <a:pPr algn="ctr"/>
            <a:endParaRPr lang="en-US" sz="1428"/>
          </a:p>
        </p:txBody>
      </p:sp>
      <p:sp>
        <p:nvSpPr>
          <p:cNvPr id="23" name="TextBox 22"/>
          <p:cNvSpPr txBox="1"/>
          <p:nvPr/>
        </p:nvSpPr>
        <p:spPr>
          <a:xfrm>
            <a:off x="535864" y="1118701"/>
            <a:ext cx="3317238" cy="3089688"/>
          </a:xfrm>
          <a:prstGeom prst="rect">
            <a:avLst/>
          </a:prstGeom>
          <a:noFill/>
        </p:spPr>
        <p:txBody>
          <a:bodyPr wrap="square" lIns="93258" tIns="46628" rIns="93258" bIns="46628" rtlCol="0">
            <a:noAutofit/>
          </a:bodyPr>
          <a:lstStyle/>
          <a:p>
            <a:pPr algn="ctr">
              <a:lnSpc>
                <a:spcPts val="3347"/>
              </a:lnSpc>
            </a:pPr>
            <a:r>
              <a:rPr lang="en-US" sz="2449" b="1" dirty="0">
                <a:solidFill>
                  <a:srgbClr val="FFFFFF"/>
                </a:solidFill>
              </a:rPr>
              <a:t>Professional </a:t>
            </a:r>
            <a:br>
              <a:rPr lang="en-US" sz="2449" b="1" dirty="0">
                <a:solidFill>
                  <a:srgbClr val="FFFFFF"/>
                </a:solidFill>
              </a:rPr>
            </a:br>
            <a:r>
              <a:rPr lang="en-US" sz="2449" b="1" dirty="0">
                <a:solidFill>
                  <a:srgbClr val="FFFFFF"/>
                </a:solidFill>
              </a:rPr>
              <a:t>learning that improves educator effectiveness is fundamental to student </a:t>
            </a:r>
          </a:p>
          <a:p>
            <a:pPr algn="ctr">
              <a:lnSpc>
                <a:spcPts val="3347"/>
              </a:lnSpc>
            </a:pPr>
            <a:r>
              <a:rPr lang="en-US" sz="2449" b="1" dirty="0">
                <a:solidFill>
                  <a:srgbClr val="FFFFFF"/>
                </a:solidFill>
              </a:rPr>
              <a:t>learning.</a:t>
            </a:r>
          </a:p>
        </p:txBody>
      </p:sp>
      <p:sp>
        <p:nvSpPr>
          <p:cNvPr id="24" name="TextBox 23"/>
          <p:cNvSpPr txBox="1"/>
          <p:nvPr/>
        </p:nvSpPr>
        <p:spPr>
          <a:xfrm>
            <a:off x="3420642" y="3651007"/>
            <a:ext cx="2604549" cy="2457270"/>
          </a:xfrm>
          <a:prstGeom prst="rect">
            <a:avLst/>
          </a:prstGeom>
          <a:noFill/>
        </p:spPr>
        <p:txBody>
          <a:bodyPr wrap="square" lIns="93258" tIns="46628" rIns="93258" bIns="46628" rtlCol="0">
            <a:noAutofit/>
          </a:bodyPr>
          <a:lstStyle/>
          <a:p>
            <a:pPr algn="ctr">
              <a:lnSpc>
                <a:spcPts val="3245"/>
              </a:lnSpc>
            </a:pPr>
            <a:r>
              <a:rPr lang="en-US" sz="2449" b="1" dirty="0">
                <a:solidFill>
                  <a:schemeClr val="bg1"/>
                </a:solidFill>
              </a:rPr>
              <a:t>All educators have an obligation to improve their practice.  </a:t>
            </a:r>
          </a:p>
          <a:p>
            <a:endParaRPr lang="en-US" sz="1428" dirty="0"/>
          </a:p>
        </p:txBody>
      </p:sp>
      <p:sp>
        <p:nvSpPr>
          <p:cNvPr id="25" name="TextBox 24"/>
          <p:cNvSpPr txBox="1"/>
          <p:nvPr/>
        </p:nvSpPr>
        <p:spPr>
          <a:xfrm>
            <a:off x="5375343" y="1205091"/>
            <a:ext cx="3485691" cy="3383652"/>
          </a:xfrm>
          <a:prstGeom prst="rect">
            <a:avLst/>
          </a:prstGeom>
          <a:noFill/>
        </p:spPr>
        <p:txBody>
          <a:bodyPr wrap="square" lIns="93258" tIns="46628" rIns="93258" bIns="46628" rtlCol="0">
            <a:noAutofit/>
          </a:bodyPr>
          <a:lstStyle/>
          <a:p>
            <a:pPr algn="ctr">
              <a:lnSpc>
                <a:spcPts val="3245"/>
              </a:lnSpc>
            </a:pPr>
            <a:r>
              <a:rPr lang="en-US" sz="2449" b="1" dirty="0">
                <a:solidFill>
                  <a:srgbClr val="FFFFFF"/>
                </a:solidFill>
              </a:rPr>
              <a:t>More students </a:t>
            </a:r>
            <a:br>
              <a:rPr lang="en-US" sz="2449" b="1" dirty="0">
                <a:solidFill>
                  <a:srgbClr val="FFFFFF"/>
                </a:solidFill>
              </a:rPr>
            </a:br>
            <a:r>
              <a:rPr lang="en-US" sz="2449" b="1" dirty="0">
                <a:solidFill>
                  <a:srgbClr val="FFFFFF"/>
                </a:solidFill>
              </a:rPr>
              <a:t>achieve when educators assume collective responsibility for student </a:t>
            </a:r>
            <a:br>
              <a:rPr lang="en-US" sz="2449" b="1" dirty="0">
                <a:solidFill>
                  <a:srgbClr val="FFFFFF"/>
                </a:solidFill>
              </a:rPr>
            </a:br>
            <a:r>
              <a:rPr lang="en-US" sz="2449" b="1" dirty="0">
                <a:solidFill>
                  <a:srgbClr val="FFFFFF"/>
                </a:solidFill>
              </a:rPr>
              <a:t>learning.</a:t>
            </a:r>
          </a:p>
          <a:p>
            <a:pPr algn="ctr"/>
            <a:endParaRPr lang="en-US" sz="2449" dirty="0"/>
          </a:p>
        </p:txBody>
      </p:sp>
      <p:sp>
        <p:nvSpPr>
          <p:cNvPr id="13" name="Title 1"/>
          <p:cNvSpPr txBox="1">
            <a:spLocks/>
          </p:cNvSpPr>
          <p:nvPr/>
        </p:nvSpPr>
        <p:spPr bwMode="gray">
          <a:xfrm>
            <a:off x="259963" y="10255"/>
            <a:ext cx="8793595" cy="502445"/>
          </a:xfrm>
          <a:prstGeom prst="rect">
            <a:avLst/>
          </a:prstGeom>
        </p:spPr>
        <p:txBody>
          <a:bodyPr lIns="93258" tIns="46628" rIns="93258" bIns="46628"/>
          <a:lstStyle>
            <a:lvl1pPr algn="ctr" defTabSz="448056" rtl="0" eaLnBrk="1" latinLnBrk="0" hangingPunct="1">
              <a:spcBef>
                <a:spcPct val="0"/>
              </a:spcBef>
              <a:buNone/>
              <a:defRPr sz="4300" kern="1200">
                <a:solidFill>
                  <a:schemeClr val="tx1"/>
                </a:solidFill>
                <a:latin typeface="+mj-lt"/>
                <a:ea typeface="+mj-ea"/>
                <a:cs typeface="+mj-cs"/>
              </a:defRPr>
            </a:lvl1pPr>
          </a:lstStyle>
          <a:p>
            <a:pPr algn="l"/>
            <a:r>
              <a:rPr lang="en-US" sz="3265" dirty="0">
                <a:solidFill>
                  <a:srgbClr val="FFFFFF"/>
                </a:solidFill>
                <a:latin typeface="Arial"/>
                <a:cs typeface="Arial"/>
              </a:rPr>
              <a:t>Learning Forward’s beliefs</a:t>
            </a:r>
          </a:p>
        </p:txBody>
      </p:sp>
      <p:sp>
        <p:nvSpPr>
          <p:cNvPr id="15" name="Slide Number Placeholder 3"/>
          <p:cNvSpPr txBox="1">
            <a:spLocks/>
          </p:cNvSpPr>
          <p:nvPr/>
        </p:nvSpPr>
        <p:spPr>
          <a:xfrm>
            <a:off x="8384070" y="6492876"/>
            <a:ext cx="570150" cy="365125"/>
          </a:xfrm>
          <a:prstGeom prst="rect">
            <a:avLst/>
          </a:prstGeom>
        </p:spPr>
        <p:txBody>
          <a:bodyPr lIns="93287" tIns="46644" rIns="93287" bIns="46644"/>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defTabSz="932863">
              <a:defRPr/>
            </a:pPr>
            <a:fld id="{8D920039-0E41-CC42-8718-525FC49F674E}" type="slidenum">
              <a:rPr lang="en-US" sz="1224">
                <a:solidFill>
                  <a:sysClr val="windowText" lastClr="000000"/>
                </a:solidFill>
              </a:rPr>
              <a:pPr algn="r" defTabSz="932863">
                <a:defRPr/>
              </a:pPr>
              <a:t>2</a:t>
            </a:fld>
            <a:endParaRPr lang="en-US" sz="1224" dirty="0">
              <a:solidFill>
                <a:sysClr val="windowText" lastClr="000000"/>
              </a:solidFill>
            </a:endParaRPr>
          </a:p>
        </p:txBody>
      </p:sp>
      <p:sp>
        <p:nvSpPr>
          <p:cNvPr id="16" name="TextBox 15"/>
          <p:cNvSpPr txBox="1"/>
          <p:nvPr/>
        </p:nvSpPr>
        <p:spPr>
          <a:xfrm>
            <a:off x="348084" y="6492877"/>
            <a:ext cx="1956440" cy="286410"/>
          </a:xfrm>
          <a:prstGeom prst="rect">
            <a:avLst/>
          </a:prstGeom>
          <a:noFill/>
        </p:spPr>
        <p:txBody>
          <a:bodyPr wrap="none" lIns="93287" tIns="46644" rIns="93287" bIns="46644" rtlCol="0">
            <a:spAutoFit/>
          </a:bodyPr>
          <a:lstStyle/>
          <a:p>
            <a:pPr defTabSz="932863">
              <a:defRPr/>
            </a:pPr>
            <a:r>
              <a:rPr lang="en-US" sz="1224" dirty="0" err="1">
                <a:solidFill>
                  <a:srgbClr val="1F497D"/>
                </a:solidFill>
              </a:rPr>
              <a:t>www.learningforward.org</a:t>
            </a:r>
            <a:endParaRPr lang="en-US" sz="1224" dirty="0">
              <a:solidFill>
                <a:srgbClr val="1F497D"/>
              </a:solidFill>
            </a:endParaRPr>
          </a:p>
        </p:txBody>
      </p:sp>
    </p:spTree>
    <p:extLst>
      <p:ext uri="{BB962C8B-B14F-4D97-AF65-F5344CB8AC3E}">
        <p14:creationId xmlns:p14="http://schemas.microsoft.com/office/powerpoint/2010/main" val="29002405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Shape 921" descr="CycleGraphic_3LearnInd_color.jpg"/>
          <p:cNvPicPr preferRelativeResize="0"/>
          <p:nvPr/>
        </p:nvPicPr>
        <p:blipFill>
          <a:blip r:embed="rId3">
            <a:alphaModFix/>
          </a:blip>
          <a:stretch>
            <a:fillRect/>
          </a:stretch>
        </p:blipFill>
        <p:spPr>
          <a:xfrm>
            <a:off x="185513" y="1685125"/>
            <a:ext cx="3392376" cy="3430451"/>
          </a:xfrm>
          <a:prstGeom prst="rect">
            <a:avLst/>
          </a:prstGeom>
          <a:noFill/>
          <a:ln>
            <a:noFill/>
          </a:ln>
        </p:spPr>
      </p:pic>
      <p:sp>
        <p:nvSpPr>
          <p:cNvPr id="922" name="Shape 922"/>
          <p:cNvSpPr/>
          <p:nvPr/>
        </p:nvSpPr>
        <p:spPr>
          <a:xfrm rot="5400000">
            <a:off x="1155575" y="-1172100"/>
            <a:ext cx="1246800" cy="3591000"/>
          </a:xfrm>
          <a:prstGeom prst="round2SameRect">
            <a:avLst>
              <a:gd name="adj1" fmla="val 0"/>
              <a:gd name="adj2" fmla="val 0"/>
            </a:avLst>
          </a:prstGeom>
          <a:solidFill>
            <a:srgbClr val="6AA84F"/>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923" name="Shape 923"/>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924" name="Shape 924"/>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20</a:t>
            </a:fld>
            <a:endParaRPr sz="1400">
              <a:solidFill>
                <a:srgbClr val="2F679E"/>
              </a:solidFill>
              <a:latin typeface="Arial"/>
              <a:ea typeface="Arial"/>
              <a:cs typeface="Arial"/>
              <a:sym typeface="Arial"/>
            </a:endParaRPr>
          </a:p>
        </p:txBody>
      </p:sp>
      <p:pic>
        <p:nvPicPr>
          <p:cNvPr id="925" name="Shape 925"/>
          <p:cNvPicPr preferRelativeResize="0"/>
          <p:nvPr/>
        </p:nvPicPr>
        <p:blipFill rotWithShape="1">
          <a:blip r:embed="rId4">
            <a:alphaModFix/>
          </a:blip>
          <a:srcRect l="14958"/>
          <a:stretch/>
        </p:blipFill>
        <p:spPr>
          <a:xfrm>
            <a:off x="4332425" y="3381525"/>
            <a:ext cx="3727650" cy="2899275"/>
          </a:xfrm>
          <a:prstGeom prst="rect">
            <a:avLst/>
          </a:prstGeom>
          <a:noFill/>
          <a:ln>
            <a:noFill/>
          </a:ln>
        </p:spPr>
      </p:pic>
      <p:sp>
        <p:nvSpPr>
          <p:cNvPr id="926" name="Shape 926"/>
          <p:cNvSpPr txBox="1"/>
          <p:nvPr/>
        </p:nvSpPr>
        <p:spPr>
          <a:xfrm>
            <a:off x="238900" y="141325"/>
            <a:ext cx="3285600" cy="110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Learn individually and collaboratively</a:t>
            </a:r>
            <a:endParaRPr sz="3000">
              <a:solidFill>
                <a:srgbClr val="FFFFFF"/>
              </a:solidFill>
              <a:latin typeface="Arial"/>
              <a:ea typeface="Arial"/>
              <a:cs typeface="Arial"/>
              <a:sym typeface="Arial"/>
            </a:endParaRPr>
          </a:p>
        </p:txBody>
      </p:sp>
      <p:sp>
        <p:nvSpPr>
          <p:cNvPr id="927" name="Shape 927"/>
          <p:cNvSpPr txBox="1"/>
          <p:nvPr/>
        </p:nvSpPr>
        <p:spPr>
          <a:xfrm>
            <a:off x="4203950" y="99775"/>
            <a:ext cx="4632300" cy="33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In this stage....</a:t>
            </a:r>
            <a:endParaRPr sz="3000" b="1">
              <a:solidFill>
                <a:srgbClr val="052261"/>
              </a:solidFill>
            </a:endParaRPr>
          </a:p>
          <a:p>
            <a:pPr marL="0" lvl="0" indent="0" rtl="0">
              <a:spcBef>
                <a:spcPts val="0"/>
              </a:spcBef>
              <a:spcAft>
                <a:spcPts val="0"/>
              </a:spcAft>
              <a:buNone/>
            </a:pPr>
            <a:endParaRPr sz="3000" b="1">
              <a:solidFill>
                <a:srgbClr val="052261"/>
              </a:solidFill>
            </a:endParaRPr>
          </a:p>
          <a:p>
            <a:pPr marL="0" lvl="0" indent="0" rtl="0">
              <a:lnSpc>
                <a:spcPct val="115000"/>
              </a:lnSpc>
              <a:spcBef>
                <a:spcPts val="0"/>
              </a:spcBef>
              <a:spcAft>
                <a:spcPts val="0"/>
              </a:spcAft>
              <a:buNone/>
            </a:pPr>
            <a:r>
              <a:rPr lang="en" sz="3000">
                <a:solidFill>
                  <a:srgbClr val="052261"/>
                </a:solidFill>
              </a:rPr>
              <a:t>Teams gain new knowledge and skills; examine assumptions, aspirations, and beliefs.</a:t>
            </a:r>
            <a:endParaRPr sz="3000" b="1">
              <a:solidFill>
                <a:srgbClr val="052261"/>
              </a:solidFill>
            </a:endParaRPr>
          </a:p>
          <a:p>
            <a:pPr marL="0" lvl="0" indent="0" rtl="0">
              <a:spcBef>
                <a:spcPts val="0"/>
              </a:spcBef>
              <a:spcAft>
                <a:spcPts val="0"/>
              </a:spcAft>
              <a:buNone/>
            </a:pPr>
            <a:endParaRPr sz="3000">
              <a:solidFill>
                <a:srgbClr val="052261"/>
              </a:solidFill>
            </a:endParaRPr>
          </a:p>
          <a:p>
            <a:pPr marL="0" lvl="0" indent="0" rtl="0">
              <a:spcBef>
                <a:spcPts val="0"/>
              </a:spcBef>
              <a:spcAft>
                <a:spcPts val="0"/>
              </a:spcAft>
              <a:buNone/>
            </a:pPr>
            <a:endParaRPr sz="3000"/>
          </a:p>
          <a:p>
            <a:pPr marL="0" lvl="0" indent="0" rtl="0">
              <a:spcBef>
                <a:spcPts val="0"/>
              </a:spcBef>
              <a:spcAft>
                <a:spcPts val="0"/>
              </a:spcAft>
              <a:buNone/>
            </a:pPr>
            <a:endParaRPr sz="3000"/>
          </a:p>
        </p:txBody>
      </p:sp>
      <p:sp>
        <p:nvSpPr>
          <p:cNvPr id="928" name="Shape 928"/>
          <p:cNvSpPr txBox="1"/>
          <p:nvPr/>
        </p:nvSpPr>
        <p:spPr>
          <a:xfrm>
            <a:off x="0" y="0"/>
            <a:ext cx="3524400" cy="1358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Shape 947"/>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948" name="Shape 948"/>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21</a:t>
            </a:fld>
            <a:endParaRPr sz="1400">
              <a:solidFill>
                <a:srgbClr val="2F679E"/>
              </a:solidFill>
              <a:latin typeface="Arial"/>
              <a:ea typeface="Arial"/>
              <a:cs typeface="Arial"/>
              <a:sym typeface="Arial"/>
            </a:endParaRPr>
          </a:p>
        </p:txBody>
      </p:sp>
      <p:sp>
        <p:nvSpPr>
          <p:cNvPr id="949" name="Shape 949"/>
          <p:cNvSpPr/>
          <p:nvPr/>
        </p:nvSpPr>
        <p:spPr>
          <a:xfrm>
            <a:off x="4335475" y="930300"/>
            <a:ext cx="3745200" cy="1033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dirty="0">
                <a:solidFill>
                  <a:srgbClr val="052261"/>
                </a:solidFill>
              </a:rPr>
              <a:t>Review goals and clarify critical content</a:t>
            </a:r>
            <a:endParaRPr sz="2400" dirty="0">
              <a:solidFill>
                <a:srgbClr val="052261"/>
              </a:solidFill>
            </a:endParaRPr>
          </a:p>
        </p:txBody>
      </p:sp>
      <p:sp>
        <p:nvSpPr>
          <p:cNvPr id="950" name="Shape 950"/>
          <p:cNvSpPr/>
          <p:nvPr/>
        </p:nvSpPr>
        <p:spPr>
          <a:xfrm>
            <a:off x="4335475" y="2285275"/>
            <a:ext cx="3745200" cy="1033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400" dirty="0">
              <a:solidFill>
                <a:srgbClr val="FFFFFF"/>
              </a:solidFill>
            </a:endParaRPr>
          </a:p>
          <a:p>
            <a:pPr marL="0" lvl="0" indent="0" rtl="0">
              <a:lnSpc>
                <a:spcPct val="115000"/>
              </a:lnSpc>
              <a:spcBef>
                <a:spcPts val="0"/>
              </a:spcBef>
              <a:spcAft>
                <a:spcPts val="0"/>
              </a:spcAft>
              <a:buNone/>
            </a:pPr>
            <a:r>
              <a:rPr lang="en" sz="2400" dirty="0">
                <a:solidFill>
                  <a:srgbClr val="052261"/>
                </a:solidFill>
              </a:rPr>
              <a:t>Write team and individual learning agendas</a:t>
            </a:r>
            <a:endParaRPr sz="2400" dirty="0">
              <a:solidFill>
                <a:srgbClr val="052261"/>
              </a:solidFill>
            </a:endParaRPr>
          </a:p>
          <a:p>
            <a:pPr marL="0" lvl="0" indent="0" algn="ctr" rtl="0">
              <a:spcBef>
                <a:spcPts val="0"/>
              </a:spcBef>
              <a:spcAft>
                <a:spcPts val="0"/>
              </a:spcAft>
              <a:buNone/>
            </a:pPr>
            <a:endParaRPr sz="2400" dirty="0">
              <a:solidFill>
                <a:srgbClr val="FFFFFF"/>
              </a:solidFill>
            </a:endParaRPr>
          </a:p>
        </p:txBody>
      </p:sp>
      <p:sp>
        <p:nvSpPr>
          <p:cNvPr id="951" name="Shape 951"/>
          <p:cNvSpPr/>
          <p:nvPr/>
        </p:nvSpPr>
        <p:spPr>
          <a:xfrm>
            <a:off x="4335475" y="3666350"/>
            <a:ext cx="3745200" cy="1033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a:solidFill>
                  <a:srgbClr val="052261"/>
                </a:solidFill>
              </a:rPr>
              <a:t>Schedule the learning</a:t>
            </a:r>
            <a:endParaRPr sz="2400">
              <a:solidFill>
                <a:srgbClr val="052261"/>
              </a:solidFill>
            </a:endParaRPr>
          </a:p>
        </p:txBody>
      </p:sp>
      <p:sp>
        <p:nvSpPr>
          <p:cNvPr id="952" name="Shape 952"/>
          <p:cNvSpPr/>
          <p:nvPr/>
        </p:nvSpPr>
        <p:spPr>
          <a:xfrm>
            <a:off x="4335475" y="5047425"/>
            <a:ext cx="3745200" cy="10119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dirty="0">
                <a:solidFill>
                  <a:srgbClr val="052261"/>
                </a:solidFill>
              </a:rPr>
              <a:t>Engage in learning to inform application</a:t>
            </a:r>
            <a:endParaRPr sz="2400" dirty="0">
              <a:solidFill>
                <a:srgbClr val="052261"/>
              </a:solidFill>
            </a:endParaRPr>
          </a:p>
        </p:txBody>
      </p:sp>
      <p:sp>
        <p:nvSpPr>
          <p:cNvPr id="953" name="Shape 953"/>
          <p:cNvSpPr txBox="1"/>
          <p:nvPr/>
        </p:nvSpPr>
        <p:spPr>
          <a:xfrm>
            <a:off x="4245250" y="126150"/>
            <a:ext cx="4048200" cy="6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Key actions</a:t>
            </a:r>
            <a:endParaRPr b="1">
              <a:solidFill>
                <a:srgbClr val="052261"/>
              </a:solidFill>
            </a:endParaRPr>
          </a:p>
        </p:txBody>
      </p:sp>
      <p:pic>
        <p:nvPicPr>
          <p:cNvPr id="954" name="Shape 954" descr="CycleGraphic_3LearnInd_color.jpg"/>
          <p:cNvPicPr preferRelativeResize="0"/>
          <p:nvPr/>
        </p:nvPicPr>
        <p:blipFill>
          <a:blip r:embed="rId3">
            <a:alphaModFix/>
          </a:blip>
          <a:stretch>
            <a:fillRect/>
          </a:stretch>
        </p:blipFill>
        <p:spPr>
          <a:xfrm>
            <a:off x="238900" y="2650800"/>
            <a:ext cx="3335700" cy="3373159"/>
          </a:xfrm>
          <a:prstGeom prst="rect">
            <a:avLst/>
          </a:prstGeom>
          <a:noFill/>
          <a:ln>
            <a:noFill/>
          </a:ln>
        </p:spPr>
      </p:pic>
      <p:sp>
        <p:nvSpPr>
          <p:cNvPr id="955" name="Shape 955"/>
          <p:cNvSpPr/>
          <p:nvPr/>
        </p:nvSpPr>
        <p:spPr>
          <a:xfrm rot="5400000">
            <a:off x="1155575" y="-1172100"/>
            <a:ext cx="1246800" cy="3591000"/>
          </a:xfrm>
          <a:prstGeom prst="round2SameRect">
            <a:avLst>
              <a:gd name="adj1" fmla="val 0"/>
              <a:gd name="adj2" fmla="val 0"/>
            </a:avLst>
          </a:prstGeom>
          <a:solidFill>
            <a:srgbClr val="6AA84F"/>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956" name="Shape 956"/>
          <p:cNvSpPr txBox="1"/>
          <p:nvPr/>
        </p:nvSpPr>
        <p:spPr>
          <a:xfrm>
            <a:off x="238900" y="141325"/>
            <a:ext cx="3285600" cy="110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Learn individually and collaboratively</a:t>
            </a:r>
            <a:endParaRPr sz="3000">
              <a:solidFill>
                <a:srgbClr val="FFFFFF"/>
              </a:solidFill>
              <a:latin typeface="Arial"/>
              <a:ea typeface="Arial"/>
              <a:cs typeface="Arial"/>
              <a:sym typeface="Arial"/>
            </a:endParaRPr>
          </a:p>
        </p:txBody>
      </p:sp>
      <p:sp>
        <p:nvSpPr>
          <p:cNvPr id="957" name="Shape 957"/>
          <p:cNvSpPr txBox="1"/>
          <p:nvPr/>
        </p:nvSpPr>
        <p:spPr>
          <a:xfrm>
            <a:off x="238900" y="1450650"/>
            <a:ext cx="3335700" cy="1456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solidFill>
                  <a:srgbClr val="052261"/>
                </a:solidFill>
              </a:rPr>
              <a:t>Gain new knowledge and skills; examine assumptions, aspirations, and beliefs</a:t>
            </a:r>
            <a:endParaRPr sz="1800">
              <a:solidFill>
                <a:srgbClr val="052261"/>
              </a:solidFill>
            </a:endParaRPr>
          </a:p>
          <a:p>
            <a:pPr marL="0" lvl="0" indent="0"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9"/>
                                        </p:tgtEl>
                                        <p:attrNameLst>
                                          <p:attrName>style.visibility</p:attrName>
                                        </p:attrNameLst>
                                      </p:cBhvr>
                                      <p:to>
                                        <p:strVal val="visible"/>
                                      </p:to>
                                    </p:set>
                                    <p:animEffect transition="in" filter="fade">
                                      <p:cBhvr>
                                        <p:cTn id="7" dur="1000"/>
                                        <p:tgtEl>
                                          <p:spTgt spid="9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0"/>
                                        </p:tgtEl>
                                        <p:attrNameLst>
                                          <p:attrName>style.visibility</p:attrName>
                                        </p:attrNameLst>
                                      </p:cBhvr>
                                      <p:to>
                                        <p:strVal val="visible"/>
                                      </p:to>
                                    </p:set>
                                    <p:animEffect transition="in" filter="fade">
                                      <p:cBhvr>
                                        <p:cTn id="12" dur="1000"/>
                                        <p:tgtEl>
                                          <p:spTgt spid="9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1"/>
                                        </p:tgtEl>
                                        <p:attrNameLst>
                                          <p:attrName>style.visibility</p:attrName>
                                        </p:attrNameLst>
                                      </p:cBhvr>
                                      <p:to>
                                        <p:strVal val="visible"/>
                                      </p:to>
                                    </p:set>
                                    <p:animEffect transition="in" filter="fade">
                                      <p:cBhvr>
                                        <p:cTn id="17" dur="1000"/>
                                        <p:tgtEl>
                                          <p:spTgt spid="9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2"/>
                                        </p:tgtEl>
                                        <p:attrNameLst>
                                          <p:attrName>style.visibility</p:attrName>
                                        </p:attrNameLst>
                                      </p:cBhvr>
                                      <p:to>
                                        <p:strVal val="visible"/>
                                      </p:to>
                                    </p:set>
                                    <p:animEffect transition="in" filter="fade">
                                      <p:cBhvr>
                                        <p:cTn id="22" dur="1000"/>
                                        <p:tgtEl>
                                          <p:spTgt spid="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Shape 846"/>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8" name="Shape 858"/>
          <p:cNvSpPr/>
          <p:nvPr/>
        </p:nvSpPr>
        <p:spPr>
          <a:xfrm rot="5400000">
            <a:off x="4248900" y="-4248900"/>
            <a:ext cx="67950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859" name="Shape 859"/>
          <p:cNvSpPr txBox="1"/>
          <p:nvPr/>
        </p:nvSpPr>
        <p:spPr>
          <a:xfrm>
            <a:off x="241925" y="72125"/>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Calibri"/>
              <a:buNone/>
            </a:pPr>
            <a:r>
              <a:rPr lang="en" sz="3000" dirty="0">
                <a:solidFill>
                  <a:schemeClr val="lt1"/>
                </a:solidFill>
              </a:rPr>
              <a:t>Connection Action Roadmap (CAR)</a:t>
            </a:r>
            <a:endParaRPr sz="3000" i="0" u="none" strike="noStrike" cap="none" dirty="0">
              <a:solidFill>
                <a:schemeClr val="lt1"/>
              </a:solidFill>
            </a:endParaRPr>
          </a:p>
        </p:txBody>
      </p:sp>
      <p:sp>
        <p:nvSpPr>
          <p:cNvPr id="860" name="Shape 860"/>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861" name="Shape 861"/>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22</a:t>
            </a:fld>
            <a:endParaRPr sz="1400" b="0" i="0" u="none" strike="noStrike" cap="none">
              <a:solidFill>
                <a:srgbClr val="2F679E"/>
              </a:solidFill>
              <a:latin typeface="Arial"/>
              <a:ea typeface="Arial"/>
              <a:cs typeface="Arial"/>
              <a:sym typeface="Arial"/>
            </a:endParaRPr>
          </a:p>
        </p:txBody>
      </p:sp>
      <p:pic>
        <p:nvPicPr>
          <p:cNvPr id="3" name="Picture 2">
            <a:extLst>
              <a:ext uri="{FF2B5EF4-FFF2-40B4-BE49-F238E27FC236}">
                <a16:creationId xmlns:a16="http://schemas.microsoft.com/office/drawing/2014/main" id="{54E01729-1047-3E46-839B-F4926C94ED61}"/>
              </a:ext>
            </a:extLst>
          </p:cNvPr>
          <p:cNvPicPr>
            <a:picLocks noChangeAspect="1"/>
          </p:cNvPicPr>
          <p:nvPr/>
        </p:nvPicPr>
        <p:blipFill>
          <a:blip r:embed="rId3"/>
          <a:stretch>
            <a:fillRect/>
          </a:stretch>
        </p:blipFill>
        <p:spPr>
          <a:xfrm>
            <a:off x="425791" y="994726"/>
            <a:ext cx="8546759" cy="5034599"/>
          </a:xfrm>
          <a:prstGeom prst="rect">
            <a:avLst/>
          </a:prstGeom>
        </p:spPr>
      </p:pic>
    </p:spTree>
    <p:extLst>
      <p:ext uri="{BB962C8B-B14F-4D97-AF65-F5344CB8AC3E}">
        <p14:creationId xmlns:p14="http://schemas.microsoft.com/office/powerpoint/2010/main" val="914500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Shape 1021" descr="CycleGraphic_4ImpNewLearn_color.jpg"/>
          <p:cNvPicPr preferRelativeResize="0"/>
          <p:nvPr/>
        </p:nvPicPr>
        <p:blipFill>
          <a:blip r:embed="rId3">
            <a:alphaModFix/>
          </a:blip>
          <a:stretch>
            <a:fillRect/>
          </a:stretch>
        </p:blipFill>
        <p:spPr>
          <a:xfrm>
            <a:off x="176600" y="1679526"/>
            <a:ext cx="3397876" cy="3436074"/>
          </a:xfrm>
          <a:prstGeom prst="rect">
            <a:avLst/>
          </a:prstGeom>
          <a:noFill/>
          <a:ln>
            <a:noFill/>
          </a:ln>
        </p:spPr>
      </p:pic>
      <p:sp>
        <p:nvSpPr>
          <p:cNvPr id="1022" name="Shape 1022"/>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1023" name="Shape 1023"/>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23</a:t>
            </a:fld>
            <a:endParaRPr sz="1400">
              <a:solidFill>
                <a:srgbClr val="2F679E"/>
              </a:solidFill>
              <a:latin typeface="Arial"/>
              <a:ea typeface="Arial"/>
              <a:cs typeface="Arial"/>
              <a:sym typeface="Arial"/>
            </a:endParaRPr>
          </a:p>
        </p:txBody>
      </p:sp>
      <p:sp>
        <p:nvSpPr>
          <p:cNvPr id="1024" name="Shape 1024"/>
          <p:cNvSpPr/>
          <p:nvPr/>
        </p:nvSpPr>
        <p:spPr>
          <a:xfrm rot="5400000">
            <a:off x="1155575" y="-1172100"/>
            <a:ext cx="1246800" cy="3591000"/>
          </a:xfrm>
          <a:prstGeom prst="round2SameRect">
            <a:avLst>
              <a:gd name="adj1" fmla="val 0"/>
              <a:gd name="adj2" fmla="val 0"/>
            </a:avLst>
          </a:prstGeom>
          <a:solidFill>
            <a:srgbClr val="E69138"/>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25" name="Shape 1025"/>
          <p:cNvSpPr txBox="1"/>
          <p:nvPr/>
        </p:nvSpPr>
        <p:spPr>
          <a:xfrm>
            <a:off x="238900" y="141325"/>
            <a:ext cx="3285600" cy="110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Implement </a:t>
            </a:r>
            <a:br>
              <a:rPr lang="en" sz="3000">
                <a:solidFill>
                  <a:srgbClr val="FFFFFF"/>
                </a:solidFill>
              </a:rPr>
            </a:br>
            <a:r>
              <a:rPr lang="en" sz="3000">
                <a:solidFill>
                  <a:srgbClr val="FFFFFF"/>
                </a:solidFill>
              </a:rPr>
              <a:t>new learning</a:t>
            </a:r>
            <a:endParaRPr sz="3000">
              <a:solidFill>
                <a:srgbClr val="FFFFFF"/>
              </a:solidFill>
              <a:latin typeface="Arial"/>
              <a:ea typeface="Arial"/>
              <a:cs typeface="Arial"/>
              <a:sym typeface="Arial"/>
            </a:endParaRPr>
          </a:p>
        </p:txBody>
      </p:sp>
      <p:pic>
        <p:nvPicPr>
          <p:cNvPr id="1026" name="Shape 1026" descr="teacherstudents.jpg"/>
          <p:cNvPicPr preferRelativeResize="0"/>
          <p:nvPr/>
        </p:nvPicPr>
        <p:blipFill rotWithShape="1">
          <a:blip r:embed="rId4">
            <a:alphaModFix/>
          </a:blip>
          <a:srcRect l="14668" b="8079"/>
          <a:stretch/>
        </p:blipFill>
        <p:spPr>
          <a:xfrm>
            <a:off x="4319550" y="3094775"/>
            <a:ext cx="4071874" cy="2924124"/>
          </a:xfrm>
          <a:prstGeom prst="rect">
            <a:avLst/>
          </a:prstGeom>
          <a:noFill/>
          <a:ln>
            <a:noFill/>
          </a:ln>
        </p:spPr>
      </p:pic>
      <p:sp>
        <p:nvSpPr>
          <p:cNvPr id="1027" name="Shape 1027"/>
          <p:cNvSpPr txBox="1"/>
          <p:nvPr/>
        </p:nvSpPr>
        <p:spPr>
          <a:xfrm>
            <a:off x="4203950" y="99775"/>
            <a:ext cx="4632300" cy="33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In this stage....</a:t>
            </a:r>
            <a:endParaRPr sz="3000" b="1">
              <a:solidFill>
                <a:srgbClr val="052261"/>
              </a:solidFill>
            </a:endParaRPr>
          </a:p>
          <a:p>
            <a:pPr marL="0" lvl="0" indent="0" rtl="0">
              <a:spcBef>
                <a:spcPts val="0"/>
              </a:spcBef>
              <a:spcAft>
                <a:spcPts val="0"/>
              </a:spcAft>
              <a:buNone/>
            </a:pPr>
            <a:endParaRPr sz="3000" b="1">
              <a:solidFill>
                <a:srgbClr val="052261"/>
              </a:solidFill>
            </a:endParaRPr>
          </a:p>
          <a:p>
            <a:pPr marL="0" lvl="0" indent="0">
              <a:spcBef>
                <a:spcPts val="0"/>
              </a:spcBef>
              <a:spcAft>
                <a:spcPts val="0"/>
              </a:spcAft>
              <a:buNone/>
            </a:pPr>
            <a:r>
              <a:rPr lang="en" sz="3000">
                <a:solidFill>
                  <a:srgbClr val="052261"/>
                </a:solidFill>
              </a:rPr>
              <a:t>Teams implement new learning with local </a:t>
            </a:r>
            <a:endParaRPr sz="3000">
              <a:solidFill>
                <a:srgbClr val="052261"/>
              </a:solidFill>
            </a:endParaRPr>
          </a:p>
          <a:p>
            <a:pPr marL="0" lvl="0" indent="0" rtl="0">
              <a:spcBef>
                <a:spcPts val="0"/>
              </a:spcBef>
              <a:spcAft>
                <a:spcPts val="0"/>
              </a:spcAft>
              <a:buNone/>
            </a:pPr>
            <a:r>
              <a:rPr lang="en" sz="3000">
                <a:solidFill>
                  <a:srgbClr val="052261"/>
                </a:solidFill>
              </a:rPr>
              <a:t>support in the classroom.</a:t>
            </a:r>
            <a:endParaRPr sz="3000" b="1">
              <a:solidFill>
                <a:srgbClr val="052261"/>
              </a:solidFill>
            </a:endParaRPr>
          </a:p>
          <a:p>
            <a:pPr marL="0" lvl="0" indent="0" rtl="0">
              <a:spcBef>
                <a:spcPts val="0"/>
              </a:spcBef>
              <a:spcAft>
                <a:spcPts val="0"/>
              </a:spcAft>
              <a:buNone/>
            </a:pPr>
            <a:endParaRPr sz="3000">
              <a:solidFill>
                <a:srgbClr val="052261"/>
              </a:solidFill>
            </a:endParaRPr>
          </a:p>
          <a:p>
            <a:pPr marL="0" lvl="0" indent="0" rtl="0">
              <a:spcBef>
                <a:spcPts val="0"/>
              </a:spcBef>
              <a:spcAft>
                <a:spcPts val="0"/>
              </a:spcAft>
              <a:buNone/>
            </a:pPr>
            <a:endParaRPr sz="3000"/>
          </a:p>
          <a:p>
            <a:pPr marL="0" lvl="0" indent="0" rtl="0">
              <a:spcBef>
                <a:spcPts val="0"/>
              </a:spcBef>
              <a:spcAft>
                <a:spcPts val="0"/>
              </a:spcAft>
              <a:buNone/>
            </a:pPr>
            <a:endParaRPr sz="3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Shape 1033"/>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1034" name="Shape 1034"/>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24</a:t>
            </a:fld>
            <a:endParaRPr sz="1400">
              <a:solidFill>
                <a:srgbClr val="2F679E"/>
              </a:solidFill>
              <a:latin typeface="Arial"/>
              <a:ea typeface="Arial"/>
              <a:cs typeface="Arial"/>
              <a:sym typeface="Arial"/>
            </a:endParaRPr>
          </a:p>
        </p:txBody>
      </p:sp>
      <p:sp>
        <p:nvSpPr>
          <p:cNvPr id="1035" name="Shape 1035"/>
          <p:cNvSpPr/>
          <p:nvPr/>
        </p:nvSpPr>
        <p:spPr>
          <a:xfrm>
            <a:off x="4335475" y="913125"/>
            <a:ext cx="4553700" cy="9738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dirty="0">
                <a:solidFill>
                  <a:srgbClr val="052261"/>
                </a:solidFill>
              </a:rPr>
              <a:t>Develop plan for instruction and use of new strategies</a:t>
            </a:r>
            <a:endParaRPr sz="2400" dirty="0">
              <a:solidFill>
                <a:srgbClr val="052261"/>
              </a:solidFill>
            </a:endParaRPr>
          </a:p>
        </p:txBody>
      </p:sp>
      <p:sp>
        <p:nvSpPr>
          <p:cNvPr id="1036" name="Shape 1036"/>
          <p:cNvSpPr/>
          <p:nvPr/>
        </p:nvSpPr>
        <p:spPr>
          <a:xfrm>
            <a:off x="4335475" y="2230100"/>
            <a:ext cx="4553700" cy="12879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endParaRPr>
          </a:p>
          <a:p>
            <a:pPr marL="0" lvl="0" indent="0" rtl="0">
              <a:spcBef>
                <a:spcPts val="0"/>
              </a:spcBef>
              <a:spcAft>
                <a:spcPts val="0"/>
              </a:spcAft>
              <a:buNone/>
            </a:pPr>
            <a:r>
              <a:rPr lang="en" sz="2400" dirty="0">
                <a:solidFill>
                  <a:srgbClr val="052261"/>
                </a:solidFill>
              </a:rPr>
              <a:t>Use tools or resources to guide implementation and support adaptation as necessary</a:t>
            </a:r>
            <a:endParaRPr sz="2400" dirty="0">
              <a:solidFill>
                <a:srgbClr val="052261"/>
              </a:solidFill>
            </a:endParaRPr>
          </a:p>
          <a:p>
            <a:pPr marL="0" lvl="0" indent="0" algn="ctr" rtl="0">
              <a:spcBef>
                <a:spcPts val="0"/>
              </a:spcBef>
              <a:spcAft>
                <a:spcPts val="0"/>
              </a:spcAft>
              <a:buNone/>
            </a:pPr>
            <a:endParaRPr sz="2400" dirty="0">
              <a:solidFill>
                <a:srgbClr val="FFFFFF"/>
              </a:solidFill>
            </a:endParaRPr>
          </a:p>
        </p:txBody>
      </p:sp>
      <p:sp>
        <p:nvSpPr>
          <p:cNvPr id="1037" name="Shape 1037"/>
          <p:cNvSpPr/>
          <p:nvPr/>
        </p:nvSpPr>
        <p:spPr>
          <a:xfrm>
            <a:off x="4335475" y="3871150"/>
            <a:ext cx="4553700" cy="673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dirty="0">
                <a:solidFill>
                  <a:srgbClr val="052261"/>
                </a:solidFill>
              </a:rPr>
              <a:t>Enlist job-embedded support</a:t>
            </a:r>
            <a:endParaRPr sz="2400" dirty="0">
              <a:solidFill>
                <a:srgbClr val="052261"/>
              </a:solidFill>
            </a:endParaRPr>
          </a:p>
        </p:txBody>
      </p:sp>
      <p:sp>
        <p:nvSpPr>
          <p:cNvPr id="1038" name="Shape 1038"/>
          <p:cNvSpPr/>
          <p:nvPr/>
        </p:nvSpPr>
        <p:spPr>
          <a:xfrm>
            <a:off x="4335475" y="4897500"/>
            <a:ext cx="4553700" cy="13320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endParaRPr>
          </a:p>
          <a:p>
            <a:pPr marL="0" lvl="0" indent="0" rtl="0">
              <a:spcBef>
                <a:spcPts val="0"/>
              </a:spcBef>
              <a:spcAft>
                <a:spcPts val="0"/>
              </a:spcAft>
              <a:buNone/>
            </a:pPr>
            <a:r>
              <a:rPr lang="en" sz="2400" dirty="0">
                <a:solidFill>
                  <a:srgbClr val="052261"/>
                </a:solidFill>
              </a:rPr>
              <a:t>Engage in feedback process with evidence from others to inform continuous improvement</a:t>
            </a:r>
            <a:endParaRPr sz="2400" dirty="0">
              <a:solidFill>
                <a:srgbClr val="052261"/>
              </a:solidFill>
            </a:endParaRPr>
          </a:p>
          <a:p>
            <a:pPr marL="0" lvl="0" indent="0" algn="ctr" rtl="0">
              <a:lnSpc>
                <a:spcPct val="115000"/>
              </a:lnSpc>
              <a:spcBef>
                <a:spcPts val="0"/>
              </a:spcBef>
              <a:spcAft>
                <a:spcPts val="0"/>
              </a:spcAft>
              <a:buNone/>
            </a:pPr>
            <a:endParaRPr sz="2400" dirty="0">
              <a:solidFill>
                <a:srgbClr val="FFFFFF"/>
              </a:solidFill>
            </a:endParaRPr>
          </a:p>
        </p:txBody>
      </p:sp>
      <p:sp>
        <p:nvSpPr>
          <p:cNvPr id="1039" name="Shape 1039"/>
          <p:cNvSpPr txBox="1"/>
          <p:nvPr/>
        </p:nvSpPr>
        <p:spPr>
          <a:xfrm>
            <a:off x="4245250" y="126150"/>
            <a:ext cx="4048200" cy="6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Key actions</a:t>
            </a:r>
            <a:endParaRPr b="1">
              <a:solidFill>
                <a:srgbClr val="052261"/>
              </a:solidFill>
            </a:endParaRPr>
          </a:p>
        </p:txBody>
      </p:sp>
      <p:pic>
        <p:nvPicPr>
          <p:cNvPr id="1040" name="Shape 1040" descr="CycleGraphic_4ImpNewLearn_color.jpg"/>
          <p:cNvPicPr preferRelativeResize="0"/>
          <p:nvPr/>
        </p:nvPicPr>
        <p:blipFill>
          <a:blip r:embed="rId3">
            <a:alphaModFix/>
          </a:blip>
          <a:stretch>
            <a:fillRect/>
          </a:stretch>
        </p:blipFill>
        <p:spPr>
          <a:xfrm>
            <a:off x="238900" y="2628012"/>
            <a:ext cx="3335700" cy="3373178"/>
          </a:xfrm>
          <a:prstGeom prst="rect">
            <a:avLst/>
          </a:prstGeom>
          <a:noFill/>
          <a:ln>
            <a:noFill/>
          </a:ln>
        </p:spPr>
      </p:pic>
      <p:sp>
        <p:nvSpPr>
          <p:cNvPr id="1041" name="Shape 1041"/>
          <p:cNvSpPr/>
          <p:nvPr/>
        </p:nvSpPr>
        <p:spPr>
          <a:xfrm rot="5400000">
            <a:off x="1155575" y="-1172100"/>
            <a:ext cx="1246800" cy="3591000"/>
          </a:xfrm>
          <a:prstGeom prst="round2SameRect">
            <a:avLst>
              <a:gd name="adj1" fmla="val 0"/>
              <a:gd name="adj2" fmla="val 0"/>
            </a:avLst>
          </a:prstGeom>
          <a:solidFill>
            <a:srgbClr val="E69138"/>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42" name="Shape 1042"/>
          <p:cNvSpPr txBox="1"/>
          <p:nvPr/>
        </p:nvSpPr>
        <p:spPr>
          <a:xfrm>
            <a:off x="238900" y="141325"/>
            <a:ext cx="3285600" cy="110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Implement </a:t>
            </a:r>
            <a:br>
              <a:rPr lang="en" sz="3000">
                <a:solidFill>
                  <a:srgbClr val="FFFFFF"/>
                </a:solidFill>
              </a:rPr>
            </a:br>
            <a:r>
              <a:rPr lang="en" sz="3000">
                <a:solidFill>
                  <a:srgbClr val="FFFFFF"/>
                </a:solidFill>
              </a:rPr>
              <a:t>new learning</a:t>
            </a:r>
            <a:endParaRPr sz="3000">
              <a:solidFill>
                <a:srgbClr val="FFFFFF"/>
              </a:solidFill>
              <a:latin typeface="Arial"/>
              <a:ea typeface="Arial"/>
              <a:cs typeface="Arial"/>
              <a:sym typeface="Arial"/>
            </a:endParaRPr>
          </a:p>
        </p:txBody>
      </p:sp>
      <p:sp>
        <p:nvSpPr>
          <p:cNvPr id="1043" name="Shape 1043"/>
          <p:cNvSpPr txBox="1"/>
          <p:nvPr/>
        </p:nvSpPr>
        <p:spPr>
          <a:xfrm>
            <a:off x="238900" y="1443075"/>
            <a:ext cx="3591000" cy="792300"/>
          </a:xfrm>
          <a:prstGeom prst="rect">
            <a:avLst/>
          </a:prstGeom>
          <a:noFill/>
          <a:ln>
            <a:noFill/>
          </a:ln>
        </p:spPr>
        <p:txBody>
          <a:bodyPr spcFirstLastPara="1" wrap="square" lIns="91425" tIns="91425" rIns="91425" bIns="91425" anchor="t" anchorCtr="0">
            <a:noAutofit/>
          </a:bodyPr>
          <a:lstStyle/>
          <a:p>
            <a:pPr marL="0" lvl="0" indent="0" rtl="0">
              <a:lnSpc>
                <a:spcPct val="110000"/>
              </a:lnSpc>
              <a:spcBef>
                <a:spcPts val="0"/>
              </a:spcBef>
              <a:spcAft>
                <a:spcPts val="0"/>
              </a:spcAft>
              <a:buNone/>
            </a:pPr>
            <a:r>
              <a:rPr lang="en" sz="1800">
                <a:solidFill>
                  <a:srgbClr val="052261"/>
                </a:solidFill>
              </a:rPr>
              <a:t>Implement new learning with local support in the classroom</a:t>
            </a:r>
            <a:endParaRPr sz="1800">
              <a:solidFill>
                <a:srgbClr val="052261"/>
              </a:solidFill>
            </a:endParaRPr>
          </a:p>
          <a:p>
            <a:pPr marL="0" lvl="0" indent="0"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1000"/>
                                        <p:tgtEl>
                                          <p:spTgt spid="10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Effect transition="in" filter="fade">
                                      <p:cBhvr>
                                        <p:cTn id="12" dur="1000"/>
                                        <p:tgtEl>
                                          <p:spTgt spid="10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7"/>
                                        </p:tgtEl>
                                        <p:attrNameLst>
                                          <p:attrName>style.visibility</p:attrName>
                                        </p:attrNameLst>
                                      </p:cBhvr>
                                      <p:to>
                                        <p:strVal val="visible"/>
                                      </p:to>
                                    </p:set>
                                    <p:animEffect transition="in" filter="fade">
                                      <p:cBhvr>
                                        <p:cTn id="17" dur="1000"/>
                                        <p:tgtEl>
                                          <p:spTgt spid="10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8"/>
                                        </p:tgtEl>
                                        <p:attrNameLst>
                                          <p:attrName>style.visibility</p:attrName>
                                        </p:attrNameLst>
                                      </p:cBhvr>
                                      <p:to>
                                        <p:strVal val="visible"/>
                                      </p:to>
                                    </p:set>
                                    <p:animEffect transition="in" filter="fade">
                                      <p:cBhvr>
                                        <p:cTn id="22" dur="10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Shape 1073" descr="CycleGraphic_5MonitorAssess_color.jpg"/>
          <p:cNvPicPr preferRelativeResize="0"/>
          <p:nvPr/>
        </p:nvPicPr>
        <p:blipFill>
          <a:blip r:embed="rId3">
            <a:alphaModFix/>
          </a:blip>
          <a:stretch>
            <a:fillRect/>
          </a:stretch>
        </p:blipFill>
        <p:spPr>
          <a:xfrm>
            <a:off x="164050" y="1715425"/>
            <a:ext cx="3415374" cy="3373200"/>
          </a:xfrm>
          <a:prstGeom prst="rect">
            <a:avLst/>
          </a:prstGeom>
          <a:noFill/>
          <a:ln>
            <a:noFill/>
          </a:ln>
        </p:spPr>
      </p:pic>
      <p:sp>
        <p:nvSpPr>
          <p:cNvPr id="1074" name="Shape 1074"/>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1075" name="Shape 1075"/>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25</a:t>
            </a:fld>
            <a:endParaRPr sz="1400">
              <a:solidFill>
                <a:srgbClr val="2F679E"/>
              </a:solidFill>
              <a:latin typeface="Arial"/>
              <a:ea typeface="Arial"/>
              <a:cs typeface="Arial"/>
              <a:sym typeface="Arial"/>
            </a:endParaRPr>
          </a:p>
        </p:txBody>
      </p:sp>
      <p:pic>
        <p:nvPicPr>
          <p:cNvPr id="1076" name="Shape 1076"/>
          <p:cNvPicPr preferRelativeResize="0"/>
          <p:nvPr/>
        </p:nvPicPr>
        <p:blipFill>
          <a:blip r:embed="rId4">
            <a:alphaModFix/>
          </a:blip>
          <a:stretch>
            <a:fillRect/>
          </a:stretch>
        </p:blipFill>
        <p:spPr>
          <a:xfrm>
            <a:off x="4295776" y="3154701"/>
            <a:ext cx="4095650" cy="2725475"/>
          </a:xfrm>
          <a:prstGeom prst="rect">
            <a:avLst/>
          </a:prstGeom>
          <a:noFill/>
          <a:ln>
            <a:noFill/>
          </a:ln>
        </p:spPr>
      </p:pic>
      <p:sp>
        <p:nvSpPr>
          <p:cNvPr id="1077" name="Shape 1077"/>
          <p:cNvSpPr/>
          <p:nvPr/>
        </p:nvSpPr>
        <p:spPr>
          <a:xfrm rot="5400000">
            <a:off x="1155575" y="-1172100"/>
            <a:ext cx="1246800" cy="3591000"/>
          </a:xfrm>
          <a:prstGeom prst="round2SameRect">
            <a:avLst>
              <a:gd name="adj1" fmla="val 0"/>
              <a:gd name="adj2" fmla="val 0"/>
            </a:avLst>
          </a:prstGeom>
          <a:solidFill>
            <a:srgbClr val="CC0000"/>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78" name="Shape 1078"/>
          <p:cNvSpPr txBox="1"/>
          <p:nvPr/>
        </p:nvSpPr>
        <p:spPr>
          <a:xfrm>
            <a:off x="238900" y="141325"/>
            <a:ext cx="3285600" cy="110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Monitor, assess, and adjust practice</a:t>
            </a:r>
            <a:endParaRPr sz="3000">
              <a:solidFill>
                <a:srgbClr val="FFFFFF"/>
              </a:solidFill>
              <a:latin typeface="Arial"/>
              <a:ea typeface="Arial"/>
              <a:cs typeface="Arial"/>
              <a:sym typeface="Arial"/>
            </a:endParaRPr>
          </a:p>
        </p:txBody>
      </p:sp>
      <p:sp>
        <p:nvSpPr>
          <p:cNvPr id="1079" name="Shape 1079"/>
          <p:cNvSpPr txBox="1"/>
          <p:nvPr/>
        </p:nvSpPr>
        <p:spPr>
          <a:xfrm>
            <a:off x="4203950" y="99775"/>
            <a:ext cx="4632300" cy="33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In this stage....</a:t>
            </a:r>
            <a:endParaRPr sz="3000" b="1">
              <a:solidFill>
                <a:srgbClr val="052261"/>
              </a:solidFill>
            </a:endParaRPr>
          </a:p>
          <a:p>
            <a:pPr marL="0" lvl="0" indent="0" rtl="0">
              <a:spcBef>
                <a:spcPts val="0"/>
              </a:spcBef>
              <a:spcAft>
                <a:spcPts val="0"/>
              </a:spcAft>
              <a:buNone/>
            </a:pPr>
            <a:endParaRPr sz="3000" b="1">
              <a:solidFill>
                <a:srgbClr val="052261"/>
              </a:solidFill>
            </a:endParaRPr>
          </a:p>
          <a:p>
            <a:pPr marL="0" lvl="0" indent="0" rtl="0">
              <a:spcBef>
                <a:spcPts val="0"/>
              </a:spcBef>
              <a:spcAft>
                <a:spcPts val="0"/>
              </a:spcAft>
              <a:buNone/>
            </a:pPr>
            <a:r>
              <a:rPr lang="en" sz="3000">
                <a:solidFill>
                  <a:srgbClr val="052261"/>
                </a:solidFill>
              </a:rPr>
              <a:t>Teams use evidence </a:t>
            </a:r>
            <a:br>
              <a:rPr lang="en" sz="3000">
                <a:solidFill>
                  <a:srgbClr val="052261"/>
                </a:solidFill>
              </a:rPr>
            </a:br>
            <a:r>
              <a:rPr lang="en" sz="3000">
                <a:solidFill>
                  <a:srgbClr val="052261"/>
                </a:solidFill>
              </a:rPr>
              <a:t>to assess and refine implementation and impact.</a:t>
            </a:r>
            <a:endParaRPr sz="3000" b="1">
              <a:solidFill>
                <a:srgbClr val="052261"/>
              </a:solidFill>
            </a:endParaRPr>
          </a:p>
          <a:p>
            <a:pPr marL="0" lvl="0" indent="0" rtl="0">
              <a:spcBef>
                <a:spcPts val="0"/>
              </a:spcBef>
              <a:spcAft>
                <a:spcPts val="0"/>
              </a:spcAft>
              <a:buNone/>
            </a:pPr>
            <a:endParaRPr sz="3000">
              <a:solidFill>
                <a:srgbClr val="052261"/>
              </a:solidFill>
            </a:endParaRPr>
          </a:p>
          <a:p>
            <a:pPr marL="0" lvl="0" indent="0" rtl="0">
              <a:spcBef>
                <a:spcPts val="0"/>
              </a:spcBef>
              <a:spcAft>
                <a:spcPts val="0"/>
              </a:spcAft>
              <a:buNone/>
            </a:pPr>
            <a:endParaRPr sz="3000"/>
          </a:p>
          <a:p>
            <a:pPr marL="0" lvl="0" indent="0" rtl="0">
              <a:spcBef>
                <a:spcPts val="0"/>
              </a:spcBef>
              <a:spcAft>
                <a:spcPts val="0"/>
              </a:spcAft>
              <a:buNone/>
            </a:pP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Shape 1085"/>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
        <p:nvSpPr>
          <p:cNvPr id="1086" name="Shape 1086"/>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26</a:t>
            </a:fld>
            <a:endParaRPr sz="1400">
              <a:solidFill>
                <a:srgbClr val="2F679E"/>
              </a:solidFill>
              <a:latin typeface="Arial"/>
              <a:ea typeface="Arial"/>
              <a:cs typeface="Arial"/>
              <a:sym typeface="Arial"/>
            </a:endParaRPr>
          </a:p>
        </p:txBody>
      </p:sp>
      <p:sp>
        <p:nvSpPr>
          <p:cNvPr id="1087" name="Shape 1087"/>
          <p:cNvSpPr/>
          <p:nvPr/>
        </p:nvSpPr>
        <p:spPr>
          <a:xfrm>
            <a:off x="4335475" y="930299"/>
            <a:ext cx="3745200" cy="9948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dirty="0">
                <a:solidFill>
                  <a:srgbClr val="052261"/>
                </a:solidFill>
              </a:rPr>
              <a:t>Collect formative and summative data</a:t>
            </a:r>
            <a:endParaRPr sz="2400" dirty="0">
              <a:solidFill>
                <a:srgbClr val="052261"/>
              </a:solidFill>
            </a:endParaRPr>
          </a:p>
        </p:txBody>
      </p:sp>
      <p:sp>
        <p:nvSpPr>
          <p:cNvPr id="1088" name="Shape 1088"/>
          <p:cNvSpPr/>
          <p:nvPr/>
        </p:nvSpPr>
        <p:spPr>
          <a:xfrm>
            <a:off x="4335475" y="2203511"/>
            <a:ext cx="3745200" cy="10464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dirty="0">
                <a:solidFill>
                  <a:srgbClr val="052261"/>
                </a:solidFill>
              </a:rPr>
              <a:t>Monitor progress toward goals</a:t>
            </a:r>
            <a:endParaRPr sz="2400" dirty="0">
              <a:solidFill>
                <a:srgbClr val="052261"/>
              </a:solidFill>
            </a:endParaRPr>
          </a:p>
        </p:txBody>
      </p:sp>
      <p:sp>
        <p:nvSpPr>
          <p:cNvPr id="1089" name="Shape 1089"/>
          <p:cNvSpPr/>
          <p:nvPr/>
        </p:nvSpPr>
        <p:spPr>
          <a:xfrm>
            <a:off x="4335475" y="3528326"/>
            <a:ext cx="3745200" cy="10464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dirty="0">
                <a:solidFill>
                  <a:srgbClr val="052261"/>
                </a:solidFill>
              </a:rPr>
              <a:t>Analyze data and reflect on outcomes</a:t>
            </a:r>
            <a:endParaRPr sz="2400" dirty="0">
              <a:solidFill>
                <a:srgbClr val="052261"/>
              </a:solidFill>
            </a:endParaRPr>
          </a:p>
        </p:txBody>
      </p:sp>
      <p:sp>
        <p:nvSpPr>
          <p:cNvPr id="1090" name="Shape 1090"/>
          <p:cNvSpPr/>
          <p:nvPr/>
        </p:nvSpPr>
        <p:spPr>
          <a:xfrm>
            <a:off x="4335475" y="4853150"/>
            <a:ext cx="3745200" cy="10464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dirty="0">
                <a:solidFill>
                  <a:srgbClr val="052261"/>
                </a:solidFill>
              </a:rPr>
              <a:t>Refine and determine next actions</a:t>
            </a:r>
            <a:endParaRPr sz="2400" dirty="0">
              <a:solidFill>
                <a:srgbClr val="052261"/>
              </a:solidFill>
            </a:endParaRPr>
          </a:p>
        </p:txBody>
      </p:sp>
      <p:sp>
        <p:nvSpPr>
          <p:cNvPr id="1091" name="Shape 1091"/>
          <p:cNvSpPr txBox="1"/>
          <p:nvPr/>
        </p:nvSpPr>
        <p:spPr>
          <a:xfrm>
            <a:off x="4245250" y="126150"/>
            <a:ext cx="4048200" cy="67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052261"/>
                </a:solidFill>
              </a:rPr>
              <a:t>Key actions</a:t>
            </a:r>
            <a:endParaRPr b="1">
              <a:solidFill>
                <a:srgbClr val="052261"/>
              </a:solidFill>
            </a:endParaRPr>
          </a:p>
        </p:txBody>
      </p:sp>
      <p:pic>
        <p:nvPicPr>
          <p:cNvPr id="1092" name="Shape 1092" descr="CycleGraphic_5MonitorAssess_color.jpg"/>
          <p:cNvPicPr preferRelativeResize="0"/>
          <p:nvPr/>
        </p:nvPicPr>
        <p:blipFill>
          <a:blip r:embed="rId3">
            <a:alphaModFix/>
          </a:blip>
          <a:stretch>
            <a:fillRect/>
          </a:stretch>
        </p:blipFill>
        <p:spPr>
          <a:xfrm>
            <a:off x="213850" y="2619025"/>
            <a:ext cx="3360750" cy="3319241"/>
          </a:xfrm>
          <a:prstGeom prst="rect">
            <a:avLst/>
          </a:prstGeom>
          <a:noFill/>
          <a:ln>
            <a:noFill/>
          </a:ln>
        </p:spPr>
      </p:pic>
      <p:sp>
        <p:nvSpPr>
          <p:cNvPr id="1093" name="Shape 1093"/>
          <p:cNvSpPr/>
          <p:nvPr/>
        </p:nvSpPr>
        <p:spPr>
          <a:xfrm rot="5400000">
            <a:off x="1155575" y="-1172100"/>
            <a:ext cx="1246800" cy="3591000"/>
          </a:xfrm>
          <a:prstGeom prst="round2SameRect">
            <a:avLst>
              <a:gd name="adj1" fmla="val 0"/>
              <a:gd name="adj2" fmla="val 0"/>
            </a:avLst>
          </a:prstGeom>
          <a:solidFill>
            <a:srgbClr val="CC0000"/>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94" name="Shape 1094"/>
          <p:cNvSpPr txBox="1"/>
          <p:nvPr/>
        </p:nvSpPr>
        <p:spPr>
          <a:xfrm>
            <a:off x="238900" y="141325"/>
            <a:ext cx="3285600" cy="110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rgbClr val="FFFFFF"/>
                </a:solidFill>
              </a:rPr>
              <a:t>Monitor, assess, and adjust practice</a:t>
            </a:r>
            <a:endParaRPr sz="3000">
              <a:solidFill>
                <a:srgbClr val="FFFFFF"/>
              </a:solidFill>
              <a:latin typeface="Arial"/>
              <a:ea typeface="Arial"/>
              <a:cs typeface="Arial"/>
              <a:sym typeface="Arial"/>
            </a:endParaRPr>
          </a:p>
        </p:txBody>
      </p:sp>
      <p:sp>
        <p:nvSpPr>
          <p:cNvPr id="1095" name="Shape 1095"/>
          <p:cNvSpPr txBox="1"/>
          <p:nvPr/>
        </p:nvSpPr>
        <p:spPr>
          <a:xfrm>
            <a:off x="238900" y="1443075"/>
            <a:ext cx="3335700" cy="1246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solidFill>
                  <a:srgbClr val="052261"/>
                </a:solidFill>
              </a:rPr>
              <a:t>Use evidence to assess </a:t>
            </a:r>
            <a:br>
              <a:rPr lang="en" sz="1800">
                <a:solidFill>
                  <a:srgbClr val="052261"/>
                </a:solidFill>
              </a:rPr>
            </a:br>
            <a:r>
              <a:rPr lang="en" sz="1800">
                <a:solidFill>
                  <a:srgbClr val="052261"/>
                </a:solidFill>
              </a:rPr>
              <a:t>and refine implementation </a:t>
            </a:r>
            <a:br>
              <a:rPr lang="en" sz="1800">
                <a:solidFill>
                  <a:srgbClr val="052261"/>
                </a:solidFill>
              </a:rPr>
            </a:br>
            <a:r>
              <a:rPr lang="en" sz="1800">
                <a:solidFill>
                  <a:srgbClr val="052261"/>
                </a:solidFill>
              </a:rPr>
              <a:t>and impact</a:t>
            </a:r>
            <a:endParaRPr sz="1800">
              <a:solidFill>
                <a:srgbClr val="052261"/>
              </a:solidFill>
            </a:endParaRPr>
          </a:p>
          <a:p>
            <a:pPr marL="0" lvl="0" indent="0"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7"/>
                                        </p:tgtEl>
                                        <p:attrNameLst>
                                          <p:attrName>style.visibility</p:attrName>
                                        </p:attrNameLst>
                                      </p:cBhvr>
                                      <p:to>
                                        <p:strVal val="visible"/>
                                      </p:to>
                                    </p:set>
                                    <p:animEffect transition="in" filter="fade">
                                      <p:cBhvr>
                                        <p:cTn id="7" dur="1000"/>
                                        <p:tgtEl>
                                          <p:spTgt spid="10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8"/>
                                        </p:tgtEl>
                                        <p:attrNameLst>
                                          <p:attrName>style.visibility</p:attrName>
                                        </p:attrNameLst>
                                      </p:cBhvr>
                                      <p:to>
                                        <p:strVal val="visible"/>
                                      </p:to>
                                    </p:set>
                                    <p:animEffect transition="in" filter="fade">
                                      <p:cBhvr>
                                        <p:cTn id="12" dur="1000"/>
                                        <p:tgtEl>
                                          <p:spTgt spid="10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9"/>
                                        </p:tgtEl>
                                        <p:attrNameLst>
                                          <p:attrName>style.visibility</p:attrName>
                                        </p:attrNameLst>
                                      </p:cBhvr>
                                      <p:to>
                                        <p:strVal val="visible"/>
                                      </p:to>
                                    </p:set>
                                    <p:animEffect transition="in" filter="fade">
                                      <p:cBhvr>
                                        <p:cTn id="17" dur="1000"/>
                                        <p:tgtEl>
                                          <p:spTgt spid="10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0"/>
                                        </p:tgtEl>
                                        <p:attrNameLst>
                                          <p:attrName>style.visibility</p:attrName>
                                        </p:attrNameLst>
                                      </p:cBhvr>
                                      <p:to>
                                        <p:strVal val="visible"/>
                                      </p:to>
                                    </p:set>
                                    <p:animEffect transition="in" filter="fade">
                                      <p:cBhvr>
                                        <p:cTn id="22" dur="1000"/>
                                        <p:tgtEl>
                                          <p:spTgt spid="1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Shape 1189"/>
          <p:cNvPicPr preferRelativeResize="0"/>
          <p:nvPr/>
        </p:nvPicPr>
        <p:blipFill rotWithShape="1">
          <a:blip r:embed="rId3">
            <a:alphaModFix/>
          </a:blip>
          <a:srcRect b="4370"/>
          <a:stretch/>
        </p:blipFill>
        <p:spPr>
          <a:xfrm>
            <a:off x="0" y="663000"/>
            <a:ext cx="9144000" cy="5807023"/>
          </a:xfrm>
          <a:prstGeom prst="rect">
            <a:avLst/>
          </a:prstGeom>
          <a:noFill/>
          <a:ln>
            <a:noFill/>
          </a:ln>
        </p:spPr>
      </p:pic>
      <p:sp>
        <p:nvSpPr>
          <p:cNvPr id="1190" name="Shape 1190"/>
          <p:cNvSpPr/>
          <p:nvPr/>
        </p:nvSpPr>
        <p:spPr>
          <a:xfrm rot="5400000">
            <a:off x="4257063" y="-4257149"/>
            <a:ext cx="663000" cy="9177300"/>
          </a:xfrm>
          <a:prstGeom prst="round2SameRect">
            <a:avLst>
              <a:gd name="adj1" fmla="val 0"/>
              <a:gd name="adj2" fmla="val 0"/>
            </a:avLst>
          </a:prstGeom>
          <a:solidFill>
            <a:srgbClr val="0065CC">
              <a:alpha val="8000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Clr>
                <a:srgbClr val="072E82"/>
              </a:buClr>
              <a:buFont typeface="Arial"/>
              <a:buNone/>
            </a:pPr>
            <a:endParaRPr sz="2400">
              <a:solidFill>
                <a:srgbClr val="072E82"/>
              </a:solidFill>
              <a:latin typeface="Arial"/>
              <a:ea typeface="Arial"/>
              <a:cs typeface="Arial"/>
              <a:sym typeface="Arial"/>
            </a:endParaRPr>
          </a:p>
        </p:txBody>
      </p:sp>
      <p:sp>
        <p:nvSpPr>
          <p:cNvPr id="1191" name="Shape 1191"/>
          <p:cNvSpPr txBox="1"/>
          <p:nvPr/>
        </p:nvSpPr>
        <p:spPr>
          <a:xfrm>
            <a:off x="253728" y="100898"/>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Font typeface="Arial"/>
              <a:buNone/>
            </a:pPr>
            <a:r>
              <a:rPr lang="en" sz="3000">
                <a:solidFill>
                  <a:srgbClr val="FFFFFF"/>
                </a:solidFill>
              </a:rPr>
              <a:t>Conditions for successful implementation</a:t>
            </a:r>
            <a:endParaRPr sz="3000">
              <a:solidFill>
                <a:srgbClr val="FFFFFF"/>
              </a:solidFill>
              <a:latin typeface="Arial"/>
              <a:ea typeface="Arial"/>
              <a:cs typeface="Arial"/>
              <a:sym typeface="Arial"/>
            </a:endParaRPr>
          </a:p>
        </p:txBody>
      </p:sp>
      <p:sp>
        <p:nvSpPr>
          <p:cNvPr id="1192" name="Shape 1192"/>
          <p:cNvSpPr txBox="1">
            <a:spLocks noGrp="1"/>
          </p:cNvSpPr>
          <p:nvPr>
            <p:ph type="title"/>
          </p:nvPr>
        </p:nvSpPr>
        <p:spPr>
          <a:xfrm>
            <a:off x="182248" y="1502691"/>
            <a:ext cx="8779500" cy="4659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Font typeface="Arial"/>
              <a:buNone/>
            </a:pPr>
            <a:r>
              <a:rPr lang="en" sz="3600" b="0" i="0" u="none" strike="noStrike" cap="none">
                <a:solidFill>
                  <a:schemeClr val="dk1"/>
                </a:solidFill>
                <a:latin typeface="Arial"/>
                <a:ea typeface="Arial"/>
                <a:cs typeface="Arial"/>
                <a:sym typeface="Arial"/>
              </a:rPr>
              <a:t/>
            </a:r>
            <a:br>
              <a:rPr lang="en" sz="3600" b="0" i="0" u="none" strike="noStrike" cap="none">
                <a:solidFill>
                  <a:schemeClr val="dk1"/>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p:txBody>
      </p:sp>
      <p:sp>
        <p:nvSpPr>
          <p:cNvPr id="1193" name="Shape 1193"/>
          <p:cNvSpPr txBox="1">
            <a:spLocks noGrp="1"/>
          </p:cNvSpPr>
          <p:nvPr>
            <p:ph type="ftr" idx="4294967295"/>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1194" name="Shape 1194"/>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27</a:t>
            </a:fld>
            <a:endParaRPr sz="1400" b="0" i="0" u="none" strike="noStrike" cap="none">
              <a:solidFill>
                <a:srgbClr val="2F679E"/>
              </a:solidFill>
              <a:latin typeface="Arial"/>
              <a:ea typeface="Arial"/>
              <a:cs typeface="Arial"/>
              <a:sym typeface="Arial"/>
            </a:endParaRPr>
          </a:p>
        </p:txBody>
      </p:sp>
      <p:graphicFrame>
        <p:nvGraphicFramePr>
          <p:cNvPr id="1195" name="Shape 1195"/>
          <p:cNvGraphicFramePr/>
          <p:nvPr/>
        </p:nvGraphicFramePr>
        <p:xfrm>
          <a:off x="444250" y="1224738"/>
          <a:ext cx="5502450" cy="4937550"/>
        </p:xfrm>
        <a:graphic>
          <a:graphicData uri="http://schemas.openxmlformats.org/drawingml/2006/table">
            <a:tbl>
              <a:tblPr>
                <a:noFill/>
                <a:tableStyleId>{5F30C8A7-6B89-4291-B6E2-7BC3D18DFE51}</a:tableStyleId>
              </a:tblPr>
              <a:tblGrid>
                <a:gridCol w="5502450">
                  <a:extLst>
                    <a:ext uri="{9D8B030D-6E8A-4147-A177-3AD203B41FA5}">
                      <a16:colId xmlns:a16="http://schemas.microsoft.com/office/drawing/2014/main" val="20000"/>
                    </a:ext>
                  </a:extLst>
                </a:gridCol>
              </a:tblGrid>
              <a:tr h="381000">
                <a:tc>
                  <a:txBody>
                    <a:bodyPr/>
                    <a:lstStyle/>
                    <a:p>
                      <a:pPr marL="457200" lvl="0" indent="-469900" rtl="0">
                        <a:lnSpc>
                          <a:spcPct val="100000"/>
                        </a:lnSpc>
                        <a:spcBef>
                          <a:spcPts val="0"/>
                        </a:spcBef>
                        <a:spcAft>
                          <a:spcPts val="0"/>
                        </a:spcAft>
                        <a:buClr>
                          <a:srgbClr val="27832F"/>
                        </a:buClr>
                        <a:buSzPts val="3000"/>
                        <a:buChar char="•"/>
                      </a:pPr>
                      <a:r>
                        <a:rPr lang="en" sz="3000">
                          <a:solidFill>
                            <a:srgbClr val="032975"/>
                          </a:solidFill>
                        </a:rPr>
                        <a:t>Vision and leadership</a:t>
                      </a:r>
                      <a:endParaRPr sz="3000">
                        <a:solidFill>
                          <a:srgbClr val="032975"/>
                        </a:solidFill>
                      </a:endParaRPr>
                    </a:p>
                  </a:txBody>
                  <a:tcPr marL="91425" marR="91425" marT="91425" marB="91425">
                    <a:solidFill>
                      <a:srgbClr val="CFE2F3"/>
                    </a:solidFill>
                  </a:tcPr>
                </a:tc>
                <a:extLst>
                  <a:ext uri="{0D108BD9-81ED-4DB2-BD59-A6C34878D82A}">
                    <a16:rowId xmlns:a16="http://schemas.microsoft.com/office/drawing/2014/main" val="10000"/>
                  </a:ext>
                </a:extLst>
              </a:tr>
              <a:tr h="381000">
                <a:tc>
                  <a:txBody>
                    <a:bodyPr/>
                    <a:lstStyle/>
                    <a:p>
                      <a:pPr marL="457200" lvl="0" indent="-469900" rtl="0">
                        <a:lnSpc>
                          <a:spcPct val="100000"/>
                        </a:lnSpc>
                        <a:spcBef>
                          <a:spcPts val="0"/>
                        </a:spcBef>
                        <a:spcAft>
                          <a:spcPts val="0"/>
                        </a:spcAft>
                        <a:buClr>
                          <a:srgbClr val="27832F"/>
                        </a:buClr>
                        <a:buSzPts val="3000"/>
                        <a:buChar char="•"/>
                      </a:pPr>
                      <a:r>
                        <a:rPr lang="en" sz="3000">
                          <a:solidFill>
                            <a:srgbClr val="032975"/>
                          </a:solidFill>
                        </a:rPr>
                        <a:t>Time</a:t>
                      </a:r>
                      <a:endParaRPr sz="3000">
                        <a:solidFill>
                          <a:srgbClr val="032975"/>
                        </a:solidFill>
                      </a:endParaRPr>
                    </a:p>
                  </a:txBody>
                  <a:tcPr marL="91425" marR="91425" marT="91425" marB="91425">
                    <a:solidFill>
                      <a:srgbClr val="D9EAD3"/>
                    </a:solidFill>
                  </a:tcPr>
                </a:tc>
                <a:extLst>
                  <a:ext uri="{0D108BD9-81ED-4DB2-BD59-A6C34878D82A}">
                    <a16:rowId xmlns:a16="http://schemas.microsoft.com/office/drawing/2014/main" val="10001"/>
                  </a:ext>
                </a:extLst>
              </a:tr>
              <a:tr h="381000">
                <a:tc>
                  <a:txBody>
                    <a:bodyPr/>
                    <a:lstStyle/>
                    <a:p>
                      <a:pPr marL="457200" lvl="0" indent="-469900" rtl="0">
                        <a:lnSpc>
                          <a:spcPct val="100000"/>
                        </a:lnSpc>
                        <a:spcBef>
                          <a:spcPts val="0"/>
                        </a:spcBef>
                        <a:spcAft>
                          <a:spcPts val="0"/>
                        </a:spcAft>
                        <a:buClr>
                          <a:srgbClr val="27832F"/>
                        </a:buClr>
                        <a:buSzPts val="3000"/>
                        <a:buChar char="•"/>
                      </a:pPr>
                      <a:r>
                        <a:rPr lang="en" sz="3000">
                          <a:solidFill>
                            <a:srgbClr val="032975"/>
                          </a:solidFill>
                        </a:rPr>
                        <a:t>Alignment and accountability</a:t>
                      </a:r>
                      <a:endParaRPr sz="3000">
                        <a:solidFill>
                          <a:srgbClr val="032975"/>
                        </a:solidFill>
                      </a:endParaRPr>
                    </a:p>
                  </a:txBody>
                  <a:tcPr marL="91425" marR="91425" marT="91425" marB="91425">
                    <a:solidFill>
                      <a:srgbClr val="CFE2F3"/>
                    </a:solidFill>
                  </a:tcPr>
                </a:tc>
                <a:extLst>
                  <a:ext uri="{0D108BD9-81ED-4DB2-BD59-A6C34878D82A}">
                    <a16:rowId xmlns:a16="http://schemas.microsoft.com/office/drawing/2014/main" val="10002"/>
                  </a:ext>
                </a:extLst>
              </a:tr>
              <a:tr h="381000">
                <a:tc>
                  <a:txBody>
                    <a:bodyPr/>
                    <a:lstStyle/>
                    <a:p>
                      <a:pPr marL="457200" lvl="0" indent="-469900" rtl="0">
                        <a:lnSpc>
                          <a:spcPct val="100000"/>
                        </a:lnSpc>
                        <a:spcBef>
                          <a:spcPts val="0"/>
                        </a:spcBef>
                        <a:spcAft>
                          <a:spcPts val="0"/>
                        </a:spcAft>
                        <a:buClr>
                          <a:srgbClr val="27832F"/>
                        </a:buClr>
                        <a:buSzPts val="3000"/>
                        <a:buChar char="•"/>
                      </a:pPr>
                      <a:r>
                        <a:rPr lang="en" sz="3000">
                          <a:solidFill>
                            <a:srgbClr val="032975"/>
                          </a:solidFill>
                        </a:rPr>
                        <a:t>Clarity of team goals</a:t>
                      </a:r>
                      <a:endParaRPr sz="3000">
                        <a:solidFill>
                          <a:srgbClr val="032975"/>
                        </a:solidFill>
                      </a:endParaRPr>
                    </a:p>
                  </a:txBody>
                  <a:tcPr marL="91425" marR="91425" marT="91425" marB="91425">
                    <a:solidFill>
                      <a:srgbClr val="D9EAD3"/>
                    </a:solidFill>
                  </a:tcPr>
                </a:tc>
                <a:extLst>
                  <a:ext uri="{0D108BD9-81ED-4DB2-BD59-A6C34878D82A}">
                    <a16:rowId xmlns:a16="http://schemas.microsoft.com/office/drawing/2014/main" val="10003"/>
                  </a:ext>
                </a:extLst>
              </a:tr>
              <a:tr h="381000">
                <a:tc>
                  <a:txBody>
                    <a:bodyPr/>
                    <a:lstStyle/>
                    <a:p>
                      <a:pPr marL="457200" lvl="0" indent="-469900" rtl="0">
                        <a:lnSpc>
                          <a:spcPct val="100000"/>
                        </a:lnSpc>
                        <a:spcBef>
                          <a:spcPts val="0"/>
                        </a:spcBef>
                        <a:spcAft>
                          <a:spcPts val="0"/>
                        </a:spcAft>
                        <a:buClr>
                          <a:srgbClr val="27832F"/>
                        </a:buClr>
                        <a:buSzPts val="3000"/>
                        <a:buChar char="•"/>
                      </a:pPr>
                      <a:r>
                        <a:rPr lang="en" sz="3000">
                          <a:solidFill>
                            <a:srgbClr val="032975"/>
                          </a:solidFill>
                        </a:rPr>
                        <a:t>Facilitation</a:t>
                      </a:r>
                      <a:endParaRPr sz="3000">
                        <a:solidFill>
                          <a:srgbClr val="032975"/>
                        </a:solidFill>
                      </a:endParaRPr>
                    </a:p>
                  </a:txBody>
                  <a:tcPr marL="91425" marR="91425" marT="91425" marB="91425">
                    <a:solidFill>
                      <a:srgbClr val="CFE2F3"/>
                    </a:solidFill>
                  </a:tcPr>
                </a:tc>
                <a:extLst>
                  <a:ext uri="{0D108BD9-81ED-4DB2-BD59-A6C34878D82A}">
                    <a16:rowId xmlns:a16="http://schemas.microsoft.com/office/drawing/2014/main" val="10004"/>
                  </a:ext>
                </a:extLst>
              </a:tr>
              <a:tr h="381000">
                <a:tc>
                  <a:txBody>
                    <a:bodyPr/>
                    <a:lstStyle/>
                    <a:p>
                      <a:pPr marL="457200" lvl="0" indent="-469900" rtl="0">
                        <a:lnSpc>
                          <a:spcPct val="100000"/>
                        </a:lnSpc>
                        <a:spcBef>
                          <a:spcPts val="0"/>
                        </a:spcBef>
                        <a:spcAft>
                          <a:spcPts val="0"/>
                        </a:spcAft>
                        <a:buClr>
                          <a:srgbClr val="27832F"/>
                        </a:buClr>
                        <a:buSzPts val="3000"/>
                        <a:buChar char="•"/>
                      </a:pPr>
                      <a:r>
                        <a:rPr lang="en" sz="3000">
                          <a:solidFill>
                            <a:srgbClr val="032975"/>
                          </a:solidFill>
                        </a:rPr>
                        <a:t>Collaboration skills</a:t>
                      </a:r>
                      <a:endParaRPr sz="3000">
                        <a:solidFill>
                          <a:srgbClr val="032975"/>
                        </a:solidFill>
                      </a:endParaRPr>
                    </a:p>
                  </a:txBody>
                  <a:tcPr marL="91425" marR="91425" marT="91425" marB="91425">
                    <a:solidFill>
                      <a:srgbClr val="D9EAD3"/>
                    </a:solidFill>
                  </a:tcPr>
                </a:tc>
                <a:extLst>
                  <a:ext uri="{0D108BD9-81ED-4DB2-BD59-A6C34878D82A}">
                    <a16:rowId xmlns:a16="http://schemas.microsoft.com/office/drawing/2014/main" val="10005"/>
                  </a:ext>
                </a:extLst>
              </a:tr>
              <a:tr h="381000">
                <a:tc>
                  <a:txBody>
                    <a:bodyPr/>
                    <a:lstStyle/>
                    <a:p>
                      <a:pPr marL="457200" lvl="0" indent="-469900" rtl="0">
                        <a:lnSpc>
                          <a:spcPct val="100000"/>
                        </a:lnSpc>
                        <a:spcBef>
                          <a:spcPts val="0"/>
                        </a:spcBef>
                        <a:spcAft>
                          <a:spcPts val="0"/>
                        </a:spcAft>
                        <a:buClr>
                          <a:srgbClr val="27832F"/>
                        </a:buClr>
                        <a:buSzPts val="3000"/>
                        <a:buChar char="•"/>
                      </a:pPr>
                      <a:r>
                        <a:rPr lang="en" sz="3000">
                          <a:solidFill>
                            <a:srgbClr val="032975"/>
                          </a:solidFill>
                        </a:rPr>
                        <a:t>Commitment to collective </a:t>
                      </a:r>
                      <a:endParaRPr sz="3000">
                        <a:solidFill>
                          <a:srgbClr val="032975"/>
                        </a:solidFill>
                      </a:endParaRPr>
                    </a:p>
                    <a:p>
                      <a:pPr marL="0" lvl="0" indent="0">
                        <a:lnSpc>
                          <a:spcPct val="100000"/>
                        </a:lnSpc>
                        <a:spcBef>
                          <a:spcPts val="0"/>
                        </a:spcBef>
                        <a:spcAft>
                          <a:spcPts val="0"/>
                        </a:spcAft>
                        <a:buNone/>
                      </a:pPr>
                      <a:r>
                        <a:rPr lang="en" sz="3000">
                          <a:solidFill>
                            <a:srgbClr val="032975"/>
                          </a:solidFill>
                        </a:rPr>
                        <a:t>     responsibility</a:t>
                      </a:r>
                      <a:endParaRPr sz="3000">
                        <a:solidFill>
                          <a:srgbClr val="032975"/>
                        </a:solidFill>
                      </a:endParaRPr>
                    </a:p>
                  </a:txBody>
                  <a:tcPr marL="91425" marR="91425" marT="91425" marB="91425">
                    <a:solidFill>
                      <a:srgbClr val="CFE2F3"/>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p:nvPr/>
        </p:nvSpPr>
        <p:spPr>
          <a:xfrm rot="5400000">
            <a:off x="4257063" y="-4257149"/>
            <a:ext cx="663000" cy="9177300"/>
          </a:xfrm>
          <a:prstGeom prst="round2SameRect">
            <a:avLst>
              <a:gd name="adj1" fmla="val 0"/>
              <a:gd name="adj2" fmla="val 0"/>
            </a:avLst>
          </a:prstGeom>
          <a:solidFill>
            <a:srgbClr val="0065CC">
              <a:alpha val="8039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Clr>
                <a:srgbClr val="072E82"/>
              </a:buClr>
              <a:buFont typeface="Arial"/>
              <a:buNone/>
            </a:pPr>
            <a:endParaRPr sz="2400">
              <a:solidFill>
                <a:srgbClr val="072E82"/>
              </a:solidFill>
              <a:latin typeface="Arial"/>
              <a:ea typeface="Arial"/>
              <a:cs typeface="Arial"/>
              <a:sym typeface="Arial"/>
            </a:endParaRPr>
          </a:p>
        </p:txBody>
      </p:sp>
      <p:sp>
        <p:nvSpPr>
          <p:cNvPr id="642" name="Shape 642"/>
          <p:cNvSpPr txBox="1"/>
          <p:nvPr/>
        </p:nvSpPr>
        <p:spPr>
          <a:xfrm>
            <a:off x="253728" y="100898"/>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Font typeface="Arial"/>
              <a:buNone/>
            </a:pPr>
            <a:r>
              <a:rPr lang="en-US" sz="3000" dirty="0">
                <a:solidFill>
                  <a:srgbClr val="FFFFFF"/>
                </a:solidFill>
              </a:rPr>
              <a:t>Call to Action</a:t>
            </a:r>
            <a:endParaRPr sz="3000" dirty="0">
              <a:solidFill>
                <a:srgbClr val="FFFFFF"/>
              </a:solidFill>
              <a:latin typeface="Arial"/>
              <a:ea typeface="Arial"/>
              <a:cs typeface="Arial"/>
              <a:sym typeface="Arial"/>
            </a:endParaRPr>
          </a:p>
        </p:txBody>
      </p:sp>
      <p:sp>
        <p:nvSpPr>
          <p:cNvPr id="643" name="Shape 643"/>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644" name="Shape 644"/>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28</a:t>
            </a:fld>
            <a:endParaRPr sz="1400" b="0" i="0" u="none" strike="noStrike" cap="none">
              <a:solidFill>
                <a:srgbClr val="2F679E"/>
              </a:solidFill>
              <a:latin typeface="Arial"/>
              <a:ea typeface="Arial"/>
              <a:cs typeface="Arial"/>
              <a:sym typeface="Arial"/>
            </a:endParaRPr>
          </a:p>
        </p:txBody>
      </p:sp>
      <p:sp>
        <p:nvSpPr>
          <p:cNvPr id="7" name="Shape 678">
            <a:extLst>
              <a:ext uri="{FF2B5EF4-FFF2-40B4-BE49-F238E27FC236}">
                <a16:creationId xmlns:a16="http://schemas.microsoft.com/office/drawing/2014/main" id="{B21D1B9C-A23C-6F4B-BB1E-C890BB0FD28A}"/>
              </a:ext>
            </a:extLst>
          </p:cNvPr>
          <p:cNvSpPr txBox="1">
            <a:spLocks/>
          </p:cNvSpPr>
          <p:nvPr/>
        </p:nvSpPr>
        <p:spPr>
          <a:xfrm>
            <a:off x="1691640" y="1347592"/>
            <a:ext cx="5555687" cy="416040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pPr marL="0" indent="0">
              <a:lnSpc>
                <a:spcPct val="100000"/>
              </a:lnSpc>
              <a:spcBef>
                <a:spcPts val="0"/>
              </a:spcBef>
              <a:spcAft>
                <a:spcPts val="1800"/>
              </a:spcAft>
              <a:buClr>
                <a:srgbClr val="38761D"/>
              </a:buClr>
              <a:buSzPts val="3600"/>
              <a:buNone/>
            </a:pPr>
            <a:r>
              <a:rPr lang="en-US" sz="3000" dirty="0">
                <a:solidFill>
                  <a:srgbClr val="052261"/>
                </a:solidFill>
              </a:rPr>
              <a:t>#1: Be intentional about collaboration and problem solving with colleagues </a:t>
            </a:r>
          </a:p>
          <a:p>
            <a:pPr marL="0" indent="0">
              <a:lnSpc>
                <a:spcPct val="100000"/>
              </a:lnSpc>
              <a:spcBef>
                <a:spcPts val="0"/>
              </a:spcBef>
              <a:spcAft>
                <a:spcPts val="1800"/>
              </a:spcAft>
              <a:buClr>
                <a:srgbClr val="38761D"/>
              </a:buClr>
              <a:buSzPts val="3600"/>
              <a:buNone/>
            </a:pPr>
            <a:r>
              <a:rPr lang="en-US" sz="3000" dirty="0">
                <a:solidFill>
                  <a:srgbClr val="052261"/>
                </a:solidFill>
              </a:rPr>
              <a:t>#2: Take the lead </a:t>
            </a:r>
          </a:p>
          <a:p>
            <a:pPr marL="0" indent="0">
              <a:lnSpc>
                <a:spcPct val="100000"/>
              </a:lnSpc>
              <a:spcBef>
                <a:spcPts val="0"/>
              </a:spcBef>
              <a:spcAft>
                <a:spcPts val="1800"/>
              </a:spcAft>
              <a:buClr>
                <a:srgbClr val="38761D"/>
              </a:buClr>
              <a:buSzPts val="3600"/>
              <a:buNone/>
            </a:pPr>
            <a:r>
              <a:rPr lang="en-US" sz="3000" dirty="0">
                <a:solidFill>
                  <a:srgbClr val="052261"/>
                </a:solidFill>
              </a:rPr>
              <a:t>#3: Build and strengthen learning teams</a:t>
            </a:r>
          </a:p>
        </p:txBody>
      </p:sp>
      <p:grpSp>
        <p:nvGrpSpPr>
          <p:cNvPr id="11" name="Shape 632">
            <a:extLst>
              <a:ext uri="{FF2B5EF4-FFF2-40B4-BE49-F238E27FC236}">
                <a16:creationId xmlns:a16="http://schemas.microsoft.com/office/drawing/2014/main" id="{2624E812-5503-F14C-BAF5-3E1D384A63C6}"/>
              </a:ext>
            </a:extLst>
          </p:cNvPr>
          <p:cNvGrpSpPr/>
          <p:nvPr/>
        </p:nvGrpSpPr>
        <p:grpSpPr>
          <a:xfrm>
            <a:off x="6682153" y="3552092"/>
            <a:ext cx="2084221" cy="2671014"/>
            <a:chOff x="6105075" y="1807200"/>
            <a:chExt cx="2737500" cy="3536675"/>
          </a:xfrm>
        </p:grpSpPr>
        <p:sp>
          <p:nvSpPr>
            <p:cNvPr id="12" name="Shape 633">
              <a:extLst>
                <a:ext uri="{FF2B5EF4-FFF2-40B4-BE49-F238E27FC236}">
                  <a16:creationId xmlns:a16="http://schemas.microsoft.com/office/drawing/2014/main" id="{71766235-EA9F-3E4F-9A0F-FEF33F616F28}"/>
                </a:ext>
              </a:extLst>
            </p:cNvPr>
            <p:cNvSpPr/>
            <p:nvPr/>
          </p:nvSpPr>
          <p:spPr>
            <a:xfrm rot="5400000">
              <a:off x="5693325" y="2219250"/>
              <a:ext cx="3536400" cy="2712300"/>
            </a:xfrm>
            <a:prstGeom prst="round2SameRect">
              <a:avLst>
                <a:gd name="adj1" fmla="val 0"/>
                <a:gd name="adj2" fmla="val 0"/>
              </a:avLst>
            </a:prstGeom>
            <a:solidFill>
              <a:srgbClr val="FFFFFF"/>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rgbClr val="072E82"/>
                </a:solidFill>
                <a:latin typeface="Calibri"/>
                <a:ea typeface="Calibri"/>
                <a:cs typeface="Calibri"/>
                <a:sym typeface="Calibri"/>
              </a:endParaRPr>
            </a:p>
          </p:txBody>
        </p:sp>
        <p:pic>
          <p:nvPicPr>
            <p:cNvPr id="13" name="Shape 634">
              <a:extLst>
                <a:ext uri="{FF2B5EF4-FFF2-40B4-BE49-F238E27FC236}">
                  <a16:creationId xmlns:a16="http://schemas.microsoft.com/office/drawing/2014/main" id="{11BE9F2A-2E4D-5B4B-9A5D-1BD89080A08C}"/>
                </a:ext>
              </a:extLst>
            </p:cNvPr>
            <p:cNvPicPr preferRelativeResize="0"/>
            <p:nvPr/>
          </p:nvPicPr>
          <p:blipFill rotWithShape="1">
            <a:blip r:embed="rId3">
              <a:alphaModFix/>
            </a:blip>
            <a:srcRect l="2296" t="1642"/>
            <a:stretch/>
          </p:blipFill>
          <p:spPr>
            <a:xfrm>
              <a:off x="6105075" y="1811975"/>
              <a:ext cx="2737500" cy="3531900"/>
            </a:xfrm>
            <a:prstGeom prst="rect">
              <a:avLst/>
            </a:prstGeom>
            <a:noFill/>
            <a:ln>
              <a:noFill/>
            </a:ln>
          </p:spPr>
        </p:pic>
      </p:grpSp>
    </p:spTree>
    <p:extLst>
      <p:ext uri="{BB962C8B-B14F-4D97-AF65-F5344CB8AC3E}">
        <p14:creationId xmlns:p14="http://schemas.microsoft.com/office/powerpoint/2010/main" val="16706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able-484746539.jpg"/>
          <p:cNvPicPr>
            <a:picLocks noChangeAspect="1"/>
          </p:cNvPicPr>
          <p:nvPr/>
        </p:nvPicPr>
        <p:blipFill rotWithShape="1">
          <a:blip r:embed="rId3">
            <a:alphaModFix amt="79000"/>
            <a:extLst>
              <a:ext uri="{28A0092B-C50C-407E-A947-70E740481C1C}">
                <a14:useLocalDpi xmlns:a14="http://schemas.microsoft.com/office/drawing/2010/main" val="0"/>
              </a:ext>
            </a:extLst>
          </a:blip>
          <a:srcRect l="6419" t="7949" r="10478"/>
          <a:stretch/>
        </p:blipFill>
        <p:spPr>
          <a:xfrm>
            <a:off x="-19166" y="10254"/>
            <a:ext cx="9196109" cy="6421136"/>
          </a:xfrm>
          <a:prstGeom prst="rect">
            <a:avLst/>
          </a:prstGeom>
        </p:spPr>
      </p:pic>
      <p:sp>
        <p:nvSpPr>
          <p:cNvPr id="15" name="Rectangle 14"/>
          <p:cNvSpPr/>
          <p:nvPr/>
        </p:nvSpPr>
        <p:spPr bwMode="gray">
          <a:xfrm>
            <a:off x="-19167" y="4"/>
            <a:ext cx="9162898" cy="2072948"/>
          </a:xfrm>
          <a:prstGeom prst="rect">
            <a:avLst/>
          </a:prstGeom>
          <a:gradFill>
            <a:gsLst>
              <a:gs pos="0">
                <a:srgbClr val="FFFFFF"/>
              </a:gs>
              <a:gs pos="100000">
                <a:srgbClr val="FFFFFF">
                  <a:alpha val="0"/>
                </a:srgbClr>
              </a:gs>
            </a:gsLst>
            <a:lin ang="5400000" scaled="0"/>
          </a:gradFill>
          <a:ln w="9525" cap="flat" cmpd="sng" algn="ctr">
            <a:noFill/>
            <a:prstDash val="solid"/>
          </a:ln>
          <a:effectLst/>
        </p:spPr>
        <p:txBody>
          <a:bodyPr lIns="93258" tIns="46628" rIns="93258" bIns="46628" rtlCol="0" anchor="ctr"/>
          <a:lstStyle/>
          <a:p>
            <a:pPr algn="ctr" defTabSz="932566">
              <a:defRPr/>
            </a:pPr>
            <a:endParaRPr lang="en-US" sz="1428" dirty="0" err="1">
              <a:ea typeface="ＭＳ Ｐゴシック"/>
            </a:endParaRPr>
          </a:p>
        </p:txBody>
      </p:sp>
      <p:sp>
        <p:nvSpPr>
          <p:cNvPr id="16" name="Round Same Side Corner Rectangle 15"/>
          <p:cNvSpPr/>
          <p:nvPr/>
        </p:nvSpPr>
        <p:spPr bwMode="gray">
          <a:xfrm rot="5400000">
            <a:off x="4230172" y="-4229897"/>
            <a:ext cx="716872" cy="9176670"/>
          </a:xfrm>
          <a:prstGeom prst="round2SameRect">
            <a:avLst>
              <a:gd name="adj1" fmla="val 0"/>
              <a:gd name="adj2" fmla="val 0"/>
            </a:avLst>
          </a:prstGeom>
          <a:solidFill>
            <a:srgbClr val="0065CC">
              <a:alpha val="81000"/>
            </a:srgbClr>
          </a:solidFill>
          <a:ln w="9525">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37" tIns="46619" rIns="93237" bIns="46619" rtlCol="0" anchor="ctr"/>
          <a:lstStyle/>
          <a:p>
            <a:pPr algn="ctr"/>
            <a:endParaRPr lang="en-US" sz="2449" dirty="0" err="1">
              <a:solidFill>
                <a:schemeClr val="tx1"/>
              </a:solidFill>
            </a:endParaRPr>
          </a:p>
        </p:txBody>
      </p:sp>
      <p:sp>
        <p:nvSpPr>
          <p:cNvPr id="9" name="Oval 8"/>
          <p:cNvSpPr/>
          <p:nvPr/>
        </p:nvSpPr>
        <p:spPr>
          <a:xfrm>
            <a:off x="-52379" y="1769227"/>
            <a:ext cx="3684356" cy="3684356"/>
          </a:xfrm>
          <a:prstGeom prst="ellipse">
            <a:avLst/>
          </a:prstGeom>
          <a:gradFill>
            <a:gsLst>
              <a:gs pos="0">
                <a:schemeClr val="accent1">
                  <a:tint val="100000"/>
                  <a:shade val="100000"/>
                  <a:satMod val="130000"/>
                </a:schemeClr>
              </a:gs>
              <a:gs pos="100000">
                <a:schemeClr val="accent1">
                  <a:tint val="50000"/>
                  <a:shade val="100000"/>
                  <a:satMod val="350000"/>
                  <a:alpha val="80000"/>
                </a:schemeClr>
              </a:gs>
            </a:gsLst>
          </a:gradFill>
        </p:spPr>
        <p:style>
          <a:lnRef idx="1">
            <a:schemeClr val="accent1"/>
          </a:lnRef>
          <a:fillRef idx="3">
            <a:schemeClr val="accent1"/>
          </a:fillRef>
          <a:effectRef idx="2">
            <a:schemeClr val="accent1"/>
          </a:effectRef>
          <a:fontRef idx="minor">
            <a:schemeClr val="lt1"/>
          </a:fontRef>
        </p:style>
        <p:txBody>
          <a:bodyPr lIns="93258" tIns="46628" rIns="93258" bIns="46628" rtlCol="0" anchor="ctr"/>
          <a:lstStyle/>
          <a:p>
            <a:pPr algn="ctr"/>
            <a:endParaRPr lang="en-US" sz="1428"/>
          </a:p>
        </p:txBody>
      </p:sp>
      <p:sp>
        <p:nvSpPr>
          <p:cNvPr id="10" name="Oval 9"/>
          <p:cNvSpPr/>
          <p:nvPr/>
        </p:nvSpPr>
        <p:spPr>
          <a:xfrm>
            <a:off x="5465669" y="1696418"/>
            <a:ext cx="3676510" cy="3684356"/>
          </a:xfrm>
          <a:prstGeom prst="ellipse">
            <a:avLst/>
          </a:prstGeom>
          <a:gradFill>
            <a:gsLst>
              <a:gs pos="0">
                <a:srgbClr val="008000"/>
              </a:gs>
              <a:gs pos="100000">
                <a:srgbClr val="008000">
                  <a:alpha val="43000"/>
                </a:srgbClr>
              </a:gs>
            </a:gsLst>
          </a:gradFill>
        </p:spPr>
        <p:style>
          <a:lnRef idx="1">
            <a:schemeClr val="accent1"/>
          </a:lnRef>
          <a:fillRef idx="3">
            <a:schemeClr val="accent1"/>
          </a:fillRef>
          <a:effectRef idx="2">
            <a:schemeClr val="accent1"/>
          </a:effectRef>
          <a:fontRef idx="minor">
            <a:schemeClr val="lt1"/>
          </a:fontRef>
        </p:style>
        <p:txBody>
          <a:bodyPr lIns="93258" tIns="46628" rIns="93258" bIns="46628" rtlCol="0" anchor="ctr"/>
          <a:lstStyle/>
          <a:p>
            <a:pPr algn="ctr"/>
            <a:endParaRPr lang="en-US" sz="1428"/>
          </a:p>
        </p:txBody>
      </p:sp>
      <p:sp>
        <p:nvSpPr>
          <p:cNvPr id="11" name="TextBox 10"/>
          <p:cNvSpPr txBox="1"/>
          <p:nvPr/>
        </p:nvSpPr>
        <p:spPr>
          <a:xfrm>
            <a:off x="350999" y="2390044"/>
            <a:ext cx="2863709" cy="2368295"/>
          </a:xfrm>
          <a:prstGeom prst="rect">
            <a:avLst/>
          </a:prstGeom>
          <a:noFill/>
        </p:spPr>
        <p:txBody>
          <a:bodyPr wrap="square" lIns="93258" tIns="46628" rIns="93258" bIns="46628" rtlCol="0">
            <a:noAutofit/>
          </a:bodyPr>
          <a:lstStyle/>
          <a:p>
            <a:pPr algn="ctr">
              <a:lnSpc>
                <a:spcPts val="3551"/>
              </a:lnSpc>
            </a:pPr>
            <a:r>
              <a:rPr lang="en-US" sz="2857" b="1" dirty="0">
                <a:solidFill>
                  <a:srgbClr val="FFFFFF"/>
                </a:solidFill>
              </a:rPr>
              <a:t>Successful leaders create and sustain a culture of learning.</a:t>
            </a:r>
          </a:p>
        </p:txBody>
      </p:sp>
      <p:sp>
        <p:nvSpPr>
          <p:cNvPr id="12" name="TextBox 11"/>
          <p:cNvSpPr txBox="1"/>
          <p:nvPr/>
        </p:nvSpPr>
        <p:spPr>
          <a:xfrm>
            <a:off x="5252476" y="1900592"/>
            <a:ext cx="4017448" cy="3702041"/>
          </a:xfrm>
          <a:prstGeom prst="rect">
            <a:avLst/>
          </a:prstGeom>
          <a:noFill/>
        </p:spPr>
        <p:txBody>
          <a:bodyPr wrap="square" lIns="93258" tIns="46628" rIns="93258" bIns="46628" rtlCol="0">
            <a:noAutofit/>
          </a:bodyPr>
          <a:lstStyle/>
          <a:p>
            <a:pPr algn="ctr">
              <a:lnSpc>
                <a:spcPts val="3551"/>
              </a:lnSpc>
            </a:pPr>
            <a:r>
              <a:rPr lang="en-US" sz="2857" b="1" dirty="0">
                <a:solidFill>
                  <a:srgbClr val="FFFFFF"/>
                </a:solidFill>
              </a:rPr>
              <a:t>Effective </a:t>
            </a:r>
            <a:br>
              <a:rPr lang="en-US" sz="2857" b="1" dirty="0">
                <a:solidFill>
                  <a:srgbClr val="FFFFFF"/>
                </a:solidFill>
              </a:rPr>
            </a:br>
            <a:r>
              <a:rPr lang="en-US" sz="2857" b="1" dirty="0">
                <a:solidFill>
                  <a:srgbClr val="FFFFFF"/>
                </a:solidFill>
              </a:rPr>
              <a:t>school systems </a:t>
            </a:r>
            <a:br>
              <a:rPr lang="en-US" sz="2857" b="1" dirty="0">
                <a:solidFill>
                  <a:srgbClr val="FFFFFF"/>
                </a:solidFill>
              </a:rPr>
            </a:br>
            <a:r>
              <a:rPr lang="en-US" sz="2857" b="1" dirty="0">
                <a:solidFill>
                  <a:srgbClr val="FFFFFF"/>
                </a:solidFill>
              </a:rPr>
              <a:t>commit to </a:t>
            </a:r>
          </a:p>
          <a:p>
            <a:pPr algn="ctr">
              <a:lnSpc>
                <a:spcPts val="3551"/>
              </a:lnSpc>
            </a:pPr>
            <a:r>
              <a:rPr lang="en-US" sz="2857" b="1" dirty="0">
                <a:solidFill>
                  <a:srgbClr val="FFFFFF"/>
                </a:solidFill>
              </a:rPr>
              <a:t>continuous improvement for </a:t>
            </a:r>
            <a:br>
              <a:rPr lang="en-US" sz="2857" b="1" dirty="0">
                <a:solidFill>
                  <a:srgbClr val="FFFFFF"/>
                </a:solidFill>
              </a:rPr>
            </a:br>
            <a:r>
              <a:rPr lang="en-US" sz="2857" b="1" dirty="0">
                <a:solidFill>
                  <a:srgbClr val="FFFFFF"/>
                </a:solidFill>
              </a:rPr>
              <a:t>all adults and </a:t>
            </a:r>
            <a:br>
              <a:rPr lang="en-US" sz="2857" b="1" dirty="0">
                <a:solidFill>
                  <a:srgbClr val="FFFFFF"/>
                </a:solidFill>
              </a:rPr>
            </a:br>
            <a:r>
              <a:rPr lang="en-US" sz="2857" b="1" dirty="0">
                <a:solidFill>
                  <a:srgbClr val="FFFFFF"/>
                </a:solidFill>
              </a:rPr>
              <a:t>students.</a:t>
            </a:r>
          </a:p>
          <a:p>
            <a:pPr algn="ctr">
              <a:lnSpc>
                <a:spcPts val="3347"/>
              </a:lnSpc>
            </a:pPr>
            <a:endParaRPr lang="en-US" sz="2449" dirty="0"/>
          </a:p>
        </p:txBody>
      </p:sp>
      <p:sp>
        <p:nvSpPr>
          <p:cNvPr id="14" name="Title 1"/>
          <p:cNvSpPr txBox="1">
            <a:spLocks/>
          </p:cNvSpPr>
          <p:nvPr/>
        </p:nvSpPr>
        <p:spPr bwMode="gray">
          <a:xfrm>
            <a:off x="259963" y="10255"/>
            <a:ext cx="8793595" cy="502445"/>
          </a:xfrm>
          <a:prstGeom prst="rect">
            <a:avLst/>
          </a:prstGeom>
        </p:spPr>
        <p:txBody>
          <a:bodyPr lIns="93258" tIns="46628" rIns="93258" bIns="46628"/>
          <a:lstStyle>
            <a:lvl1pPr algn="ctr" defTabSz="448056" rtl="0" eaLnBrk="1" latinLnBrk="0" hangingPunct="1">
              <a:spcBef>
                <a:spcPct val="0"/>
              </a:spcBef>
              <a:buNone/>
              <a:defRPr sz="4300" kern="1200">
                <a:solidFill>
                  <a:schemeClr val="tx1"/>
                </a:solidFill>
                <a:latin typeface="+mj-lt"/>
                <a:ea typeface="+mj-ea"/>
                <a:cs typeface="+mj-cs"/>
              </a:defRPr>
            </a:lvl1pPr>
          </a:lstStyle>
          <a:p>
            <a:pPr algn="l"/>
            <a:r>
              <a:rPr lang="en-US" sz="3265" dirty="0">
                <a:solidFill>
                  <a:srgbClr val="FFFFFF"/>
                </a:solidFill>
                <a:latin typeface="Arial"/>
                <a:cs typeface="Arial"/>
              </a:rPr>
              <a:t>Learning Forward’s beliefs</a:t>
            </a:r>
          </a:p>
        </p:txBody>
      </p:sp>
      <p:sp>
        <p:nvSpPr>
          <p:cNvPr id="17" name="Slide Number Placeholder 3"/>
          <p:cNvSpPr txBox="1">
            <a:spLocks/>
          </p:cNvSpPr>
          <p:nvPr/>
        </p:nvSpPr>
        <p:spPr>
          <a:xfrm>
            <a:off x="8384070" y="6492876"/>
            <a:ext cx="570150" cy="365125"/>
          </a:xfrm>
          <a:prstGeom prst="rect">
            <a:avLst/>
          </a:prstGeom>
        </p:spPr>
        <p:txBody>
          <a:bodyPr lIns="93287" tIns="46644" rIns="93287" bIns="46644"/>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defTabSz="932863">
              <a:defRPr/>
            </a:pPr>
            <a:fld id="{8D920039-0E41-CC42-8718-525FC49F674E}" type="slidenum">
              <a:rPr lang="en-US" sz="1224">
                <a:solidFill>
                  <a:sysClr val="windowText" lastClr="000000"/>
                </a:solidFill>
              </a:rPr>
              <a:pPr algn="r" defTabSz="932863">
                <a:defRPr/>
              </a:pPr>
              <a:t>3</a:t>
            </a:fld>
            <a:endParaRPr lang="en-US" sz="1224" dirty="0">
              <a:solidFill>
                <a:sysClr val="windowText" lastClr="000000"/>
              </a:solidFill>
            </a:endParaRPr>
          </a:p>
        </p:txBody>
      </p:sp>
      <p:sp>
        <p:nvSpPr>
          <p:cNvPr id="18" name="TextBox 17"/>
          <p:cNvSpPr txBox="1"/>
          <p:nvPr/>
        </p:nvSpPr>
        <p:spPr>
          <a:xfrm>
            <a:off x="348084" y="6492877"/>
            <a:ext cx="1956440" cy="286410"/>
          </a:xfrm>
          <a:prstGeom prst="rect">
            <a:avLst/>
          </a:prstGeom>
          <a:noFill/>
        </p:spPr>
        <p:txBody>
          <a:bodyPr wrap="none" lIns="93287" tIns="46644" rIns="93287" bIns="46644" rtlCol="0">
            <a:spAutoFit/>
          </a:bodyPr>
          <a:lstStyle/>
          <a:p>
            <a:pPr defTabSz="932863">
              <a:defRPr/>
            </a:pPr>
            <a:r>
              <a:rPr lang="en-US" sz="1224" dirty="0" err="1">
                <a:solidFill>
                  <a:srgbClr val="1F497D"/>
                </a:solidFill>
              </a:rPr>
              <a:t>www.learningforward.org</a:t>
            </a:r>
            <a:endParaRPr lang="en-US" sz="1224" dirty="0">
              <a:solidFill>
                <a:srgbClr val="1F497D"/>
              </a:solidFill>
            </a:endParaRPr>
          </a:p>
        </p:txBody>
      </p:sp>
      <p:sp>
        <p:nvSpPr>
          <p:cNvPr id="13" name="Oval 12">
            <a:extLst>
              <a:ext uri="{FF2B5EF4-FFF2-40B4-BE49-F238E27FC236}">
                <a16:creationId xmlns:a16="http://schemas.microsoft.com/office/drawing/2014/main" id="{B6D04225-EC57-F94A-9F51-4EE8AD57D854}"/>
              </a:ext>
            </a:extLst>
          </p:cNvPr>
          <p:cNvSpPr/>
          <p:nvPr/>
        </p:nvSpPr>
        <p:spPr>
          <a:xfrm>
            <a:off x="3214708" y="3220822"/>
            <a:ext cx="2693597" cy="2773835"/>
          </a:xfrm>
          <a:prstGeom prst="ellipse">
            <a:avLst/>
          </a:prstGeom>
          <a:gradFill>
            <a:gsLst>
              <a:gs pos="0">
                <a:schemeClr val="accent6">
                  <a:lumMod val="75000"/>
                </a:schemeClr>
              </a:gs>
              <a:gs pos="100000">
                <a:schemeClr val="accent6">
                  <a:lumMod val="75000"/>
                  <a:alpha val="76000"/>
                </a:schemeClr>
              </a:gs>
            </a:gsLst>
          </a:gradFill>
        </p:spPr>
        <p:style>
          <a:lnRef idx="1">
            <a:schemeClr val="accent1"/>
          </a:lnRef>
          <a:fillRef idx="3">
            <a:schemeClr val="accent1"/>
          </a:fillRef>
          <a:effectRef idx="2">
            <a:schemeClr val="accent1"/>
          </a:effectRef>
          <a:fontRef idx="minor">
            <a:schemeClr val="lt1"/>
          </a:fontRef>
        </p:style>
        <p:txBody>
          <a:bodyPr lIns="93258" tIns="46628" rIns="93258" bIns="46628" rtlCol="0" anchor="ctr"/>
          <a:lstStyle/>
          <a:p>
            <a:pPr algn="ctr"/>
            <a:endParaRPr lang="en-US" sz="1428"/>
          </a:p>
        </p:txBody>
      </p:sp>
      <p:sp>
        <p:nvSpPr>
          <p:cNvPr id="2" name="TextBox 1">
            <a:extLst>
              <a:ext uri="{FF2B5EF4-FFF2-40B4-BE49-F238E27FC236}">
                <a16:creationId xmlns:a16="http://schemas.microsoft.com/office/drawing/2014/main" id="{3348C273-0DBF-DA44-9C81-A1890DD37E46}"/>
              </a:ext>
            </a:extLst>
          </p:cNvPr>
          <p:cNvSpPr txBox="1"/>
          <p:nvPr/>
        </p:nvSpPr>
        <p:spPr>
          <a:xfrm>
            <a:off x="3467093" y="3916611"/>
            <a:ext cx="2265921" cy="1412694"/>
          </a:xfrm>
          <a:prstGeom prst="rect">
            <a:avLst/>
          </a:prstGeom>
          <a:noFill/>
        </p:spPr>
        <p:txBody>
          <a:bodyPr wrap="square" rtlCol="0">
            <a:spAutoFit/>
          </a:bodyPr>
          <a:lstStyle/>
          <a:p>
            <a:r>
              <a:rPr lang="en-US" sz="2860" b="1" dirty="0">
                <a:solidFill>
                  <a:schemeClr val="bg1"/>
                </a:solidFill>
              </a:rPr>
              <a:t>Diversity strengthens decisions.</a:t>
            </a:r>
            <a:r>
              <a:rPr lang="en-US" dirty="0"/>
              <a:t>.</a:t>
            </a:r>
          </a:p>
        </p:txBody>
      </p:sp>
    </p:spTree>
    <p:extLst>
      <p:ext uri="{BB962C8B-B14F-4D97-AF65-F5344CB8AC3E}">
        <p14:creationId xmlns:p14="http://schemas.microsoft.com/office/powerpoint/2010/main" val="16701069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p:nvPr/>
        </p:nvSpPr>
        <p:spPr>
          <a:xfrm rot="5400000">
            <a:off x="4257063" y="-4257149"/>
            <a:ext cx="663000" cy="9177300"/>
          </a:xfrm>
          <a:prstGeom prst="round2SameRect">
            <a:avLst>
              <a:gd name="adj1" fmla="val 0"/>
              <a:gd name="adj2" fmla="val 0"/>
            </a:avLst>
          </a:prstGeom>
          <a:solidFill>
            <a:srgbClr val="0065CC">
              <a:alpha val="8039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Clr>
                <a:srgbClr val="072E82"/>
              </a:buClr>
              <a:buFont typeface="Arial"/>
              <a:buNone/>
            </a:pPr>
            <a:endParaRPr sz="2400">
              <a:solidFill>
                <a:srgbClr val="072E82"/>
              </a:solidFill>
              <a:latin typeface="Arial"/>
              <a:ea typeface="Arial"/>
              <a:cs typeface="Arial"/>
              <a:sym typeface="Arial"/>
            </a:endParaRPr>
          </a:p>
        </p:txBody>
      </p:sp>
      <p:sp>
        <p:nvSpPr>
          <p:cNvPr id="642" name="Shape 642"/>
          <p:cNvSpPr txBox="1"/>
          <p:nvPr/>
        </p:nvSpPr>
        <p:spPr>
          <a:xfrm>
            <a:off x="253728" y="100898"/>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Font typeface="Arial"/>
              <a:buNone/>
            </a:pPr>
            <a:r>
              <a:rPr lang="en-US" sz="3000" dirty="0">
                <a:solidFill>
                  <a:srgbClr val="FFFFFF"/>
                </a:solidFill>
              </a:rPr>
              <a:t>Picture from 1990</a:t>
            </a:r>
            <a:endParaRPr sz="3000" dirty="0">
              <a:solidFill>
                <a:srgbClr val="FFFFFF"/>
              </a:solidFill>
              <a:latin typeface="Arial"/>
              <a:ea typeface="Arial"/>
              <a:cs typeface="Arial"/>
              <a:sym typeface="Arial"/>
            </a:endParaRPr>
          </a:p>
        </p:txBody>
      </p:sp>
      <p:sp>
        <p:nvSpPr>
          <p:cNvPr id="643" name="Shape 643"/>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644" name="Shape 644"/>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4</a:t>
            </a:fld>
            <a:endParaRPr sz="1400" b="0" i="0" u="none" strike="noStrike" cap="none">
              <a:solidFill>
                <a:srgbClr val="2F679E"/>
              </a:solidFill>
              <a:latin typeface="Arial"/>
              <a:ea typeface="Arial"/>
              <a:cs typeface="Arial"/>
              <a:sym typeface="Arial"/>
            </a:endParaRPr>
          </a:p>
        </p:txBody>
      </p:sp>
      <p:sp>
        <p:nvSpPr>
          <p:cNvPr id="7" name="Shape 678">
            <a:extLst>
              <a:ext uri="{FF2B5EF4-FFF2-40B4-BE49-F238E27FC236}">
                <a16:creationId xmlns:a16="http://schemas.microsoft.com/office/drawing/2014/main" id="{B21D1B9C-A23C-6F4B-BB1E-C890BB0FD28A}"/>
              </a:ext>
            </a:extLst>
          </p:cNvPr>
          <p:cNvSpPr txBox="1">
            <a:spLocks/>
          </p:cNvSpPr>
          <p:nvPr/>
        </p:nvSpPr>
        <p:spPr>
          <a:xfrm>
            <a:off x="388075" y="1195500"/>
            <a:ext cx="7507800" cy="361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pPr indent="-457200">
              <a:lnSpc>
                <a:spcPct val="100000"/>
              </a:lnSpc>
              <a:spcBef>
                <a:spcPts val="0"/>
              </a:spcBef>
              <a:spcAft>
                <a:spcPts val="1200"/>
              </a:spcAft>
              <a:buClr>
                <a:srgbClr val="38761D"/>
              </a:buClr>
              <a:buSzPts val="3600"/>
            </a:pPr>
            <a:endParaRPr lang="en-US" sz="2800" dirty="0">
              <a:solidFill>
                <a:srgbClr val="052261"/>
              </a:solidFill>
            </a:endParaRPr>
          </a:p>
        </p:txBody>
      </p:sp>
      <p:pic>
        <p:nvPicPr>
          <p:cNvPr id="5" name="Picture 4">
            <a:extLst>
              <a:ext uri="{FF2B5EF4-FFF2-40B4-BE49-F238E27FC236}">
                <a16:creationId xmlns:a16="http://schemas.microsoft.com/office/drawing/2014/main" id="{3CB6235E-0D22-2F4A-80E2-9CFCA19FC4AB}"/>
              </a:ext>
            </a:extLst>
          </p:cNvPr>
          <p:cNvPicPr>
            <a:picLocks noChangeAspect="1"/>
          </p:cNvPicPr>
          <p:nvPr/>
        </p:nvPicPr>
        <p:blipFill>
          <a:blip r:embed="rId3"/>
          <a:stretch>
            <a:fillRect/>
          </a:stretch>
        </p:blipFill>
        <p:spPr>
          <a:xfrm>
            <a:off x="1707228" y="1772066"/>
            <a:ext cx="6188647" cy="4641485"/>
          </a:xfrm>
          <a:prstGeom prst="rect">
            <a:avLst/>
          </a:prstGeom>
        </p:spPr>
      </p:pic>
      <p:pic>
        <p:nvPicPr>
          <p:cNvPr id="8" name="Picture 7">
            <a:extLst>
              <a:ext uri="{FF2B5EF4-FFF2-40B4-BE49-F238E27FC236}">
                <a16:creationId xmlns:a16="http://schemas.microsoft.com/office/drawing/2014/main" id="{B7436E70-0D59-FB4B-A850-4A60896C9073}"/>
              </a:ext>
            </a:extLst>
          </p:cNvPr>
          <p:cNvPicPr>
            <a:picLocks noChangeAspect="1"/>
          </p:cNvPicPr>
          <p:nvPr/>
        </p:nvPicPr>
        <p:blipFill>
          <a:blip r:embed="rId4"/>
          <a:stretch>
            <a:fillRect/>
          </a:stretch>
        </p:blipFill>
        <p:spPr>
          <a:xfrm>
            <a:off x="0" y="-154669"/>
            <a:ext cx="3600449" cy="2700337"/>
          </a:xfrm>
          <a:prstGeom prst="rect">
            <a:avLst/>
          </a:prstGeom>
        </p:spPr>
      </p:pic>
      <p:pic>
        <p:nvPicPr>
          <p:cNvPr id="10" name="Picture 9">
            <a:extLst>
              <a:ext uri="{FF2B5EF4-FFF2-40B4-BE49-F238E27FC236}">
                <a16:creationId xmlns:a16="http://schemas.microsoft.com/office/drawing/2014/main" id="{C029AB10-6A7D-5546-BCEE-8D58DC2E468D}"/>
              </a:ext>
            </a:extLst>
          </p:cNvPr>
          <p:cNvPicPr>
            <a:picLocks noChangeAspect="1"/>
          </p:cNvPicPr>
          <p:nvPr/>
        </p:nvPicPr>
        <p:blipFill>
          <a:blip r:embed="rId5"/>
          <a:stretch>
            <a:fillRect/>
          </a:stretch>
        </p:blipFill>
        <p:spPr>
          <a:xfrm>
            <a:off x="5697769" y="-92278"/>
            <a:ext cx="3517260" cy="2637945"/>
          </a:xfrm>
          <a:prstGeom prst="rect">
            <a:avLst/>
          </a:prstGeom>
        </p:spPr>
      </p:pic>
    </p:spTree>
    <p:extLst>
      <p:ext uri="{BB962C8B-B14F-4D97-AF65-F5344CB8AC3E}">
        <p14:creationId xmlns:p14="http://schemas.microsoft.com/office/powerpoint/2010/main" val="246554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p:nvPr/>
        </p:nvSpPr>
        <p:spPr>
          <a:xfrm rot="5400000">
            <a:off x="4257063" y="-4257149"/>
            <a:ext cx="663000" cy="9177300"/>
          </a:xfrm>
          <a:prstGeom prst="round2SameRect">
            <a:avLst>
              <a:gd name="adj1" fmla="val 0"/>
              <a:gd name="adj2" fmla="val 0"/>
            </a:avLst>
          </a:prstGeom>
          <a:solidFill>
            <a:srgbClr val="0065CC">
              <a:alpha val="8039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Clr>
                <a:srgbClr val="072E82"/>
              </a:buClr>
              <a:buFont typeface="Arial"/>
              <a:buNone/>
            </a:pPr>
            <a:endParaRPr sz="2400">
              <a:solidFill>
                <a:srgbClr val="072E82"/>
              </a:solidFill>
              <a:latin typeface="Arial"/>
              <a:ea typeface="Arial"/>
              <a:cs typeface="Arial"/>
              <a:sym typeface="Arial"/>
            </a:endParaRPr>
          </a:p>
        </p:txBody>
      </p:sp>
      <p:sp>
        <p:nvSpPr>
          <p:cNvPr id="642" name="Shape 642"/>
          <p:cNvSpPr txBox="1"/>
          <p:nvPr/>
        </p:nvSpPr>
        <p:spPr>
          <a:xfrm>
            <a:off x="253728" y="100898"/>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Font typeface="Arial"/>
              <a:buNone/>
            </a:pPr>
            <a:r>
              <a:rPr lang="en" sz="3000" dirty="0">
                <a:solidFill>
                  <a:srgbClr val="FFFFFF"/>
                </a:solidFill>
              </a:rPr>
              <a:t>T</a:t>
            </a:r>
            <a:r>
              <a:rPr lang="en-US" sz="3000" dirty="0">
                <a:solidFill>
                  <a:srgbClr val="FFFFFF"/>
                </a:solidFill>
              </a:rPr>
              <a:t>o</a:t>
            </a:r>
            <a:r>
              <a:rPr lang="en" sz="3000" dirty="0">
                <a:solidFill>
                  <a:srgbClr val="FFFFFF"/>
                </a:solidFill>
              </a:rPr>
              <a:t>day’s agenda</a:t>
            </a:r>
            <a:endParaRPr sz="3000" dirty="0">
              <a:solidFill>
                <a:srgbClr val="FFFFFF"/>
              </a:solidFill>
              <a:latin typeface="Arial"/>
              <a:ea typeface="Arial"/>
              <a:cs typeface="Arial"/>
              <a:sym typeface="Arial"/>
            </a:endParaRPr>
          </a:p>
        </p:txBody>
      </p:sp>
      <p:sp>
        <p:nvSpPr>
          <p:cNvPr id="643" name="Shape 643"/>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644" name="Shape 644"/>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5</a:t>
            </a:fld>
            <a:endParaRPr sz="1400" b="0" i="0" u="none" strike="noStrike" cap="none">
              <a:solidFill>
                <a:srgbClr val="2F679E"/>
              </a:solidFill>
              <a:latin typeface="Arial"/>
              <a:ea typeface="Arial"/>
              <a:cs typeface="Arial"/>
              <a:sym typeface="Arial"/>
            </a:endParaRPr>
          </a:p>
        </p:txBody>
      </p:sp>
      <p:sp>
        <p:nvSpPr>
          <p:cNvPr id="7" name="Shape 678">
            <a:extLst>
              <a:ext uri="{FF2B5EF4-FFF2-40B4-BE49-F238E27FC236}">
                <a16:creationId xmlns:a16="http://schemas.microsoft.com/office/drawing/2014/main" id="{B21D1B9C-A23C-6F4B-BB1E-C890BB0FD28A}"/>
              </a:ext>
            </a:extLst>
          </p:cNvPr>
          <p:cNvSpPr txBox="1">
            <a:spLocks/>
          </p:cNvSpPr>
          <p:nvPr/>
        </p:nvSpPr>
        <p:spPr>
          <a:xfrm>
            <a:off x="388075" y="1195500"/>
            <a:ext cx="7507800" cy="361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pPr indent="-457200">
              <a:lnSpc>
                <a:spcPct val="100000"/>
              </a:lnSpc>
              <a:spcBef>
                <a:spcPts val="0"/>
              </a:spcBef>
              <a:spcAft>
                <a:spcPts val="1200"/>
              </a:spcAft>
              <a:buClr>
                <a:srgbClr val="38761D"/>
              </a:buClr>
              <a:buSzPts val="3600"/>
            </a:pPr>
            <a:r>
              <a:rPr lang="en-US" sz="2800" dirty="0">
                <a:solidFill>
                  <a:srgbClr val="052261"/>
                </a:solidFill>
              </a:rPr>
              <a:t>The case for teacher-led learning teams</a:t>
            </a:r>
          </a:p>
          <a:p>
            <a:pPr indent="-457200">
              <a:lnSpc>
                <a:spcPct val="100000"/>
              </a:lnSpc>
              <a:spcBef>
                <a:spcPts val="0"/>
              </a:spcBef>
              <a:spcAft>
                <a:spcPts val="1200"/>
              </a:spcAft>
              <a:buClr>
                <a:srgbClr val="38761D"/>
              </a:buClr>
              <a:buSzPts val="3600"/>
            </a:pPr>
            <a:r>
              <a:rPr lang="en-US" sz="2800" dirty="0">
                <a:solidFill>
                  <a:srgbClr val="052261"/>
                </a:solidFill>
              </a:rPr>
              <a:t>Overview of the learning team cycle</a:t>
            </a:r>
          </a:p>
          <a:p>
            <a:pPr indent="-457200">
              <a:lnSpc>
                <a:spcPct val="100000"/>
              </a:lnSpc>
              <a:spcBef>
                <a:spcPts val="0"/>
              </a:spcBef>
              <a:spcAft>
                <a:spcPts val="1200"/>
              </a:spcAft>
              <a:buClr>
                <a:srgbClr val="38761D"/>
              </a:buClr>
              <a:buSzPts val="3600"/>
            </a:pPr>
            <a:r>
              <a:rPr lang="en-US" sz="2800" dirty="0">
                <a:solidFill>
                  <a:srgbClr val="052261"/>
                </a:solidFill>
              </a:rPr>
              <a:t>Teacher teams in action in New Jersey</a:t>
            </a:r>
          </a:p>
          <a:p>
            <a:pPr indent="-457200">
              <a:lnSpc>
                <a:spcPct val="100000"/>
              </a:lnSpc>
              <a:spcBef>
                <a:spcPts val="0"/>
              </a:spcBef>
              <a:spcAft>
                <a:spcPts val="1200"/>
              </a:spcAft>
              <a:buClr>
                <a:srgbClr val="38761D"/>
              </a:buClr>
              <a:buSzPts val="3600"/>
            </a:pPr>
            <a:r>
              <a:rPr lang="en-US" sz="2800" dirty="0">
                <a:solidFill>
                  <a:srgbClr val="052261"/>
                </a:solidFill>
              </a:rPr>
              <a:t>Conditions for successful implementation</a:t>
            </a:r>
          </a:p>
          <a:p>
            <a:pPr indent="-457200">
              <a:lnSpc>
                <a:spcPct val="100000"/>
              </a:lnSpc>
              <a:spcBef>
                <a:spcPts val="0"/>
              </a:spcBef>
              <a:spcAft>
                <a:spcPts val="1200"/>
              </a:spcAft>
              <a:buClr>
                <a:srgbClr val="38761D"/>
              </a:buClr>
              <a:buSzPts val="3600"/>
            </a:pPr>
            <a:endParaRPr lang="en-US" sz="2800" dirty="0">
              <a:solidFill>
                <a:srgbClr val="05226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23"/>
        <p:cNvGrpSpPr/>
        <p:nvPr/>
      </p:nvGrpSpPr>
      <p:grpSpPr>
        <a:xfrm>
          <a:off x="0" y="0"/>
          <a:ext cx="0" cy="0"/>
          <a:chOff x="0" y="0"/>
          <a:chExt cx="0" cy="0"/>
        </a:xfrm>
      </p:grpSpPr>
      <p:sp>
        <p:nvSpPr>
          <p:cNvPr id="625" name="Shape 625"/>
          <p:cNvSpPr/>
          <p:nvPr/>
        </p:nvSpPr>
        <p:spPr>
          <a:xfrm rot="5400000">
            <a:off x="4257063" y="-4257149"/>
            <a:ext cx="66300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626" name="Shape 626"/>
          <p:cNvSpPr txBox="1"/>
          <p:nvPr/>
        </p:nvSpPr>
        <p:spPr>
          <a:xfrm>
            <a:off x="253728" y="100899"/>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Arial"/>
              <a:buNone/>
            </a:pPr>
            <a:r>
              <a:rPr lang="en" sz="3000">
                <a:solidFill>
                  <a:schemeClr val="lt1"/>
                </a:solidFill>
                <a:latin typeface="Arial"/>
                <a:ea typeface="Arial"/>
                <a:cs typeface="Arial"/>
                <a:sym typeface="Arial"/>
              </a:rPr>
              <a:t>Becoming a learning  . . . </a:t>
            </a:r>
            <a:endParaRPr sz="3000">
              <a:solidFill>
                <a:schemeClr val="lt1"/>
              </a:solidFill>
              <a:latin typeface="Arial"/>
              <a:ea typeface="Arial"/>
              <a:cs typeface="Arial"/>
              <a:sym typeface="Arial"/>
            </a:endParaRPr>
          </a:p>
        </p:txBody>
      </p:sp>
      <p:sp>
        <p:nvSpPr>
          <p:cNvPr id="627" name="Shape 627"/>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2F679E"/>
                </a:solidFill>
                <a:latin typeface="Arial"/>
                <a:ea typeface="Arial"/>
                <a:cs typeface="Arial"/>
                <a:sym typeface="Arial"/>
              </a:rPr>
              <a:t>learningforward.org</a:t>
            </a:r>
            <a:endParaRPr sz="1400">
              <a:solidFill>
                <a:srgbClr val="2F679E"/>
              </a:solidFill>
              <a:latin typeface="Arial"/>
              <a:ea typeface="Arial"/>
              <a:cs typeface="Arial"/>
              <a:sym typeface="Arial"/>
            </a:endParaRPr>
          </a:p>
        </p:txBody>
      </p:sp>
      <p:sp>
        <p:nvSpPr>
          <p:cNvPr id="628" name="Shape 628"/>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6</a:t>
            </a:fld>
            <a:endParaRPr sz="1400">
              <a:solidFill>
                <a:srgbClr val="2F679E"/>
              </a:solidFill>
              <a:latin typeface="Arial"/>
              <a:ea typeface="Arial"/>
              <a:cs typeface="Arial"/>
              <a:sym typeface="Arial"/>
            </a:endParaRPr>
          </a:p>
        </p:txBody>
      </p:sp>
      <p:pic>
        <p:nvPicPr>
          <p:cNvPr id="14" name="Shape 607">
            <a:extLst>
              <a:ext uri="{FF2B5EF4-FFF2-40B4-BE49-F238E27FC236}">
                <a16:creationId xmlns:a16="http://schemas.microsoft.com/office/drawing/2014/main" id="{6FEFC218-E9DF-8344-91E4-AB927B219E1C}"/>
              </a:ext>
            </a:extLst>
          </p:cNvPr>
          <p:cNvPicPr preferRelativeResize="0"/>
          <p:nvPr/>
        </p:nvPicPr>
        <p:blipFill rotWithShape="1">
          <a:blip r:embed="rId3">
            <a:alphaModFix/>
          </a:blip>
          <a:srcRect/>
          <a:stretch/>
        </p:blipFill>
        <p:spPr>
          <a:xfrm>
            <a:off x="718943" y="1258409"/>
            <a:ext cx="3471000" cy="4491900"/>
          </a:xfrm>
          <a:prstGeom prst="rect">
            <a:avLst/>
          </a:prstGeom>
          <a:noFill/>
          <a:ln>
            <a:noFill/>
          </a:ln>
          <a:effectLst>
            <a:outerShdw blurRad="50800" dist="38100" dir="2700000" algn="tl" rotWithShape="0">
              <a:srgbClr val="000000">
                <a:alpha val="40000"/>
              </a:srgbClr>
            </a:outerShdw>
          </a:effectLst>
        </p:spPr>
      </p:pic>
      <p:sp>
        <p:nvSpPr>
          <p:cNvPr id="2" name="TextBox 1">
            <a:extLst>
              <a:ext uri="{FF2B5EF4-FFF2-40B4-BE49-F238E27FC236}">
                <a16:creationId xmlns:a16="http://schemas.microsoft.com/office/drawing/2014/main" id="{B5B90EE8-B4A5-424E-8D45-9280CBDD8B56}"/>
              </a:ext>
            </a:extLst>
          </p:cNvPr>
          <p:cNvSpPr txBox="1"/>
          <p:nvPr/>
        </p:nvSpPr>
        <p:spPr>
          <a:xfrm>
            <a:off x="4393277" y="1261455"/>
            <a:ext cx="4450685"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2</a:t>
            </a:r>
            <a:r>
              <a:rPr lang="en-US" sz="2800" baseline="30000" dirty="0"/>
              <a:t>nd</a:t>
            </a:r>
            <a:r>
              <a:rPr lang="en-US" sz="2800" dirty="0"/>
              <a:t> Edition – Summer 18</a:t>
            </a:r>
          </a:p>
          <a:p>
            <a:endParaRPr lang="en-US" sz="2800" dirty="0"/>
          </a:p>
          <a:p>
            <a:pPr marL="285750" indent="-285750">
              <a:buFont typeface="Arial" panose="020B0604020202020204" pitchFamily="34" charset="0"/>
              <a:buChar char="•"/>
            </a:pPr>
            <a:r>
              <a:rPr lang="en-US" sz="2800" dirty="0"/>
              <a:t>Intersection between instructional materials and professional learning</a:t>
            </a:r>
          </a:p>
          <a:p>
            <a:endParaRPr lang="en-US" sz="2800" dirty="0"/>
          </a:p>
          <a:p>
            <a:pPr marL="285750" indent="-285750">
              <a:buFont typeface="Arial" panose="020B0604020202020204" pitchFamily="34" charset="0"/>
              <a:buChar char="•"/>
            </a:pPr>
            <a:r>
              <a:rPr lang="en-US" sz="2800" dirty="0"/>
              <a:t>Setting your learning agenda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p:nvPr/>
        </p:nvSpPr>
        <p:spPr>
          <a:xfrm rot="5400000">
            <a:off x="4257063" y="-4257149"/>
            <a:ext cx="663000" cy="9177300"/>
          </a:xfrm>
          <a:prstGeom prst="round2SameRect">
            <a:avLst>
              <a:gd name="adj1" fmla="val 0"/>
              <a:gd name="adj2" fmla="val 0"/>
            </a:avLst>
          </a:prstGeom>
          <a:solidFill>
            <a:srgbClr val="0065CC">
              <a:alpha val="8039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Clr>
                <a:srgbClr val="072E82"/>
              </a:buClr>
              <a:buFont typeface="Arial"/>
              <a:buNone/>
            </a:pPr>
            <a:endParaRPr sz="2400">
              <a:solidFill>
                <a:srgbClr val="072E82"/>
              </a:solidFill>
              <a:latin typeface="Arial"/>
              <a:ea typeface="Arial"/>
              <a:cs typeface="Arial"/>
              <a:sym typeface="Arial"/>
            </a:endParaRPr>
          </a:p>
        </p:txBody>
      </p:sp>
      <p:sp>
        <p:nvSpPr>
          <p:cNvPr id="642" name="Shape 642"/>
          <p:cNvSpPr txBox="1"/>
          <p:nvPr/>
        </p:nvSpPr>
        <p:spPr>
          <a:xfrm>
            <a:off x="253728" y="100898"/>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Font typeface="Arial"/>
              <a:buNone/>
            </a:pPr>
            <a:r>
              <a:rPr lang="en-US" sz="3000" dirty="0">
                <a:solidFill>
                  <a:srgbClr val="FFFFFF"/>
                </a:solidFill>
                <a:latin typeface="Arial"/>
                <a:ea typeface="Arial"/>
                <a:cs typeface="Arial"/>
                <a:sym typeface="Arial"/>
              </a:rPr>
              <a:t>Three Big Ideas</a:t>
            </a:r>
            <a:endParaRPr sz="3000" dirty="0">
              <a:solidFill>
                <a:srgbClr val="FFFFFF"/>
              </a:solidFill>
              <a:latin typeface="Arial"/>
              <a:ea typeface="Arial"/>
              <a:cs typeface="Arial"/>
              <a:sym typeface="Arial"/>
            </a:endParaRPr>
          </a:p>
        </p:txBody>
      </p:sp>
      <p:sp>
        <p:nvSpPr>
          <p:cNvPr id="643" name="Shape 643"/>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644" name="Shape 644"/>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7</a:t>
            </a:fld>
            <a:endParaRPr sz="1400" b="0" i="0" u="none" strike="noStrike" cap="none">
              <a:solidFill>
                <a:srgbClr val="2F679E"/>
              </a:solidFill>
              <a:latin typeface="Arial"/>
              <a:ea typeface="Arial"/>
              <a:cs typeface="Arial"/>
              <a:sym typeface="Arial"/>
            </a:endParaRPr>
          </a:p>
        </p:txBody>
      </p:sp>
      <p:sp>
        <p:nvSpPr>
          <p:cNvPr id="7" name="Shape 678">
            <a:extLst>
              <a:ext uri="{FF2B5EF4-FFF2-40B4-BE49-F238E27FC236}">
                <a16:creationId xmlns:a16="http://schemas.microsoft.com/office/drawing/2014/main" id="{B21D1B9C-A23C-6F4B-BB1E-C890BB0FD28A}"/>
              </a:ext>
            </a:extLst>
          </p:cNvPr>
          <p:cNvSpPr txBox="1">
            <a:spLocks/>
          </p:cNvSpPr>
          <p:nvPr/>
        </p:nvSpPr>
        <p:spPr>
          <a:xfrm>
            <a:off x="388075" y="1195500"/>
            <a:ext cx="7507800" cy="361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pPr marL="514350" indent="-514350">
              <a:lnSpc>
                <a:spcPct val="100000"/>
              </a:lnSpc>
              <a:spcBef>
                <a:spcPts val="0"/>
              </a:spcBef>
              <a:spcAft>
                <a:spcPts val="1800"/>
              </a:spcAft>
              <a:buClr>
                <a:srgbClr val="38761D"/>
              </a:buClr>
              <a:buSzPts val="3600"/>
              <a:buFont typeface="+mj-lt"/>
              <a:buAutoNum type="arabicPeriod"/>
            </a:pPr>
            <a:r>
              <a:rPr lang="en-US" sz="2800" dirty="0">
                <a:solidFill>
                  <a:srgbClr val="052261"/>
                </a:solidFill>
              </a:rPr>
              <a:t>Teachers and leaders value a system of professional learning over sporadic instances of professional development.</a:t>
            </a:r>
          </a:p>
          <a:p>
            <a:pPr marL="514350" indent="-514350">
              <a:lnSpc>
                <a:spcPct val="100000"/>
              </a:lnSpc>
              <a:spcBef>
                <a:spcPts val="0"/>
              </a:spcBef>
              <a:spcAft>
                <a:spcPts val="1800"/>
              </a:spcAft>
              <a:buClr>
                <a:srgbClr val="38761D"/>
              </a:buClr>
              <a:buSzPts val="3600"/>
              <a:buFont typeface="+mj-lt"/>
              <a:buAutoNum type="arabicPeriod"/>
            </a:pPr>
            <a:r>
              <a:rPr lang="en-US" sz="2800" dirty="0">
                <a:solidFill>
                  <a:srgbClr val="052261"/>
                </a:solidFill>
              </a:rPr>
              <a:t>Collaborative learning is at the                     heart of a system of continuous       learning.</a:t>
            </a:r>
          </a:p>
          <a:p>
            <a:pPr marL="514350" indent="-514350">
              <a:lnSpc>
                <a:spcPct val="100000"/>
              </a:lnSpc>
              <a:spcBef>
                <a:spcPts val="0"/>
              </a:spcBef>
              <a:spcAft>
                <a:spcPts val="1800"/>
              </a:spcAft>
              <a:buClr>
                <a:srgbClr val="38761D"/>
              </a:buClr>
              <a:buSzPts val="3600"/>
              <a:buFont typeface="+mj-lt"/>
              <a:buAutoNum type="arabicPeriod"/>
            </a:pPr>
            <a:r>
              <a:rPr lang="en-US" sz="2800" dirty="0">
                <a:solidFill>
                  <a:srgbClr val="052261"/>
                </a:solidFill>
              </a:rPr>
              <a:t>Teacher teams are intentional                    about their learning.</a:t>
            </a:r>
          </a:p>
        </p:txBody>
      </p:sp>
      <p:grpSp>
        <p:nvGrpSpPr>
          <p:cNvPr id="8" name="Shape 632">
            <a:extLst>
              <a:ext uri="{FF2B5EF4-FFF2-40B4-BE49-F238E27FC236}">
                <a16:creationId xmlns:a16="http://schemas.microsoft.com/office/drawing/2014/main" id="{7E2995CB-3396-A149-A943-BA38671C3A31}"/>
              </a:ext>
            </a:extLst>
          </p:cNvPr>
          <p:cNvGrpSpPr/>
          <p:nvPr/>
        </p:nvGrpSpPr>
        <p:grpSpPr>
          <a:xfrm>
            <a:off x="6682153" y="3552092"/>
            <a:ext cx="2084221" cy="2671014"/>
            <a:chOff x="6105075" y="1807200"/>
            <a:chExt cx="2737500" cy="3536675"/>
          </a:xfrm>
        </p:grpSpPr>
        <p:sp>
          <p:nvSpPr>
            <p:cNvPr id="9" name="Shape 633">
              <a:extLst>
                <a:ext uri="{FF2B5EF4-FFF2-40B4-BE49-F238E27FC236}">
                  <a16:creationId xmlns:a16="http://schemas.microsoft.com/office/drawing/2014/main" id="{48AF1A01-66C5-B041-AA61-A006E845E301}"/>
                </a:ext>
              </a:extLst>
            </p:cNvPr>
            <p:cNvSpPr/>
            <p:nvPr/>
          </p:nvSpPr>
          <p:spPr>
            <a:xfrm rot="5400000">
              <a:off x="5693325" y="2219250"/>
              <a:ext cx="3536400" cy="2712300"/>
            </a:xfrm>
            <a:prstGeom prst="round2SameRect">
              <a:avLst>
                <a:gd name="adj1" fmla="val 0"/>
                <a:gd name="adj2" fmla="val 0"/>
              </a:avLst>
            </a:prstGeom>
            <a:solidFill>
              <a:srgbClr val="FFFFFF"/>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rgbClr val="072E82"/>
                </a:solidFill>
                <a:latin typeface="Calibri"/>
                <a:ea typeface="Calibri"/>
                <a:cs typeface="Calibri"/>
                <a:sym typeface="Calibri"/>
              </a:endParaRPr>
            </a:p>
          </p:txBody>
        </p:sp>
        <p:pic>
          <p:nvPicPr>
            <p:cNvPr id="10" name="Shape 634">
              <a:extLst>
                <a:ext uri="{FF2B5EF4-FFF2-40B4-BE49-F238E27FC236}">
                  <a16:creationId xmlns:a16="http://schemas.microsoft.com/office/drawing/2014/main" id="{33A5754E-ACDD-F143-A260-50CFAADB77BE}"/>
                </a:ext>
              </a:extLst>
            </p:cNvPr>
            <p:cNvPicPr preferRelativeResize="0"/>
            <p:nvPr/>
          </p:nvPicPr>
          <p:blipFill rotWithShape="1">
            <a:blip r:embed="rId3">
              <a:alphaModFix/>
            </a:blip>
            <a:srcRect l="2296" t="1642"/>
            <a:stretch/>
          </p:blipFill>
          <p:spPr>
            <a:xfrm>
              <a:off x="6105075" y="1811975"/>
              <a:ext cx="2737500" cy="3531900"/>
            </a:xfrm>
            <a:prstGeom prst="rect">
              <a:avLst/>
            </a:prstGeom>
            <a:noFill/>
            <a:ln>
              <a:noFill/>
            </a:ln>
          </p:spPr>
        </p:pic>
      </p:grpSp>
    </p:spTree>
    <p:extLst>
      <p:ext uri="{BB962C8B-B14F-4D97-AF65-F5344CB8AC3E}">
        <p14:creationId xmlns:p14="http://schemas.microsoft.com/office/powerpoint/2010/main" val="425240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p:nvPr/>
        </p:nvSpPr>
        <p:spPr>
          <a:xfrm rot="5400000">
            <a:off x="4257063" y="-4257149"/>
            <a:ext cx="663000" cy="9177300"/>
          </a:xfrm>
          <a:prstGeom prst="round2SameRect">
            <a:avLst>
              <a:gd name="adj1" fmla="val 0"/>
              <a:gd name="adj2" fmla="val 0"/>
            </a:avLst>
          </a:prstGeom>
          <a:solidFill>
            <a:srgbClr val="0065CC">
              <a:alpha val="8039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Clr>
                <a:srgbClr val="072E82"/>
              </a:buClr>
              <a:buFont typeface="Arial"/>
              <a:buNone/>
            </a:pPr>
            <a:endParaRPr sz="2400">
              <a:solidFill>
                <a:srgbClr val="072E82"/>
              </a:solidFill>
              <a:latin typeface="Arial"/>
              <a:ea typeface="Arial"/>
              <a:cs typeface="Arial"/>
              <a:sym typeface="Arial"/>
            </a:endParaRPr>
          </a:p>
        </p:txBody>
      </p:sp>
      <p:sp>
        <p:nvSpPr>
          <p:cNvPr id="642" name="Shape 642"/>
          <p:cNvSpPr txBox="1"/>
          <p:nvPr/>
        </p:nvSpPr>
        <p:spPr>
          <a:xfrm>
            <a:off x="253728" y="100898"/>
            <a:ext cx="8850600" cy="686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Font typeface="Arial"/>
              <a:buNone/>
            </a:pPr>
            <a:r>
              <a:rPr lang="en-US" sz="3000" dirty="0">
                <a:solidFill>
                  <a:srgbClr val="FFFFFF"/>
                </a:solidFill>
                <a:latin typeface="Arial"/>
                <a:ea typeface="Arial"/>
                <a:cs typeface="Arial"/>
                <a:sym typeface="Arial"/>
              </a:rPr>
              <a:t>Who is this book for?</a:t>
            </a:r>
            <a:endParaRPr sz="3000" dirty="0">
              <a:solidFill>
                <a:srgbClr val="FFFFFF"/>
              </a:solidFill>
              <a:latin typeface="Arial"/>
              <a:ea typeface="Arial"/>
              <a:cs typeface="Arial"/>
              <a:sym typeface="Arial"/>
            </a:endParaRPr>
          </a:p>
        </p:txBody>
      </p:sp>
      <p:sp>
        <p:nvSpPr>
          <p:cNvPr id="643" name="Shape 643"/>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679E"/>
              </a:buClr>
              <a:buFont typeface="Arial"/>
              <a:buNone/>
            </a:pPr>
            <a:r>
              <a:rPr lang="en" sz="1400" b="0" i="0" u="none" strike="noStrike" cap="none">
                <a:solidFill>
                  <a:srgbClr val="2F679E"/>
                </a:solidFill>
                <a:latin typeface="Arial"/>
                <a:ea typeface="Arial"/>
                <a:cs typeface="Arial"/>
                <a:sym typeface="Arial"/>
              </a:rPr>
              <a:t>learningforward.org</a:t>
            </a:r>
            <a:endParaRPr/>
          </a:p>
        </p:txBody>
      </p:sp>
      <p:sp>
        <p:nvSpPr>
          <p:cNvPr id="644" name="Shape 644"/>
          <p:cNvSpPr txBox="1">
            <a:spLocks noGrp="1"/>
          </p:cNvSpPr>
          <p:nvPr>
            <p:ph type="sldNum" idx="12"/>
          </p:nvPr>
        </p:nvSpPr>
        <p:spPr>
          <a:xfrm>
            <a:off x="6915150" y="6492874"/>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F679E"/>
              </a:buClr>
              <a:buFont typeface="Arial"/>
              <a:buNone/>
            </a:pPr>
            <a:fld id="{00000000-1234-1234-1234-123412341234}" type="slidenum">
              <a:rPr lang="en" sz="1400" b="0" i="0" u="none" strike="noStrike" cap="none">
                <a:solidFill>
                  <a:srgbClr val="2F679E"/>
                </a:solidFill>
                <a:latin typeface="Arial"/>
                <a:ea typeface="Arial"/>
                <a:cs typeface="Arial"/>
                <a:sym typeface="Arial"/>
              </a:rPr>
              <a:t>8</a:t>
            </a:fld>
            <a:endParaRPr sz="1400" b="0" i="0" u="none" strike="noStrike" cap="none">
              <a:solidFill>
                <a:srgbClr val="2F679E"/>
              </a:solidFill>
              <a:latin typeface="Arial"/>
              <a:ea typeface="Arial"/>
              <a:cs typeface="Arial"/>
              <a:sym typeface="Arial"/>
            </a:endParaRPr>
          </a:p>
        </p:txBody>
      </p:sp>
      <p:sp>
        <p:nvSpPr>
          <p:cNvPr id="7" name="Shape 678">
            <a:extLst>
              <a:ext uri="{FF2B5EF4-FFF2-40B4-BE49-F238E27FC236}">
                <a16:creationId xmlns:a16="http://schemas.microsoft.com/office/drawing/2014/main" id="{B21D1B9C-A23C-6F4B-BB1E-C890BB0FD28A}"/>
              </a:ext>
            </a:extLst>
          </p:cNvPr>
          <p:cNvSpPr txBox="1">
            <a:spLocks/>
          </p:cNvSpPr>
          <p:nvPr/>
        </p:nvSpPr>
        <p:spPr>
          <a:xfrm>
            <a:off x="216463" y="940233"/>
            <a:ext cx="7507800" cy="361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Arial"/>
                <a:ea typeface="Arial"/>
                <a:cs typeface="Arial"/>
                <a:sym typeface="Arial"/>
              </a:defRPr>
            </a:lvl9pPr>
          </a:lstStyle>
          <a:p>
            <a:pPr marL="0" indent="0">
              <a:lnSpc>
                <a:spcPct val="100000"/>
              </a:lnSpc>
              <a:spcBef>
                <a:spcPts val="0"/>
              </a:spcBef>
              <a:spcAft>
                <a:spcPts val="1800"/>
              </a:spcAft>
              <a:buClr>
                <a:srgbClr val="38761D"/>
              </a:buClr>
              <a:buSzPts val="3600"/>
              <a:buNone/>
            </a:pPr>
            <a:r>
              <a:rPr lang="en-US" sz="2800" dirty="0">
                <a:solidFill>
                  <a:srgbClr val="052261"/>
                </a:solidFill>
              </a:rPr>
              <a:t>Teachers</a:t>
            </a:r>
          </a:p>
          <a:p>
            <a:pPr marL="0" indent="0">
              <a:lnSpc>
                <a:spcPct val="100000"/>
              </a:lnSpc>
              <a:spcBef>
                <a:spcPts val="0"/>
              </a:spcBef>
              <a:spcAft>
                <a:spcPts val="1800"/>
              </a:spcAft>
              <a:buClr>
                <a:srgbClr val="38761D"/>
              </a:buClr>
              <a:buSzPts val="3600"/>
              <a:buNone/>
            </a:pPr>
            <a:r>
              <a:rPr lang="en-US" sz="2800" dirty="0">
                <a:solidFill>
                  <a:srgbClr val="052261"/>
                </a:solidFill>
              </a:rPr>
              <a:t>Teacher leaders/coaches</a:t>
            </a:r>
          </a:p>
          <a:p>
            <a:pPr marL="0" indent="0">
              <a:lnSpc>
                <a:spcPct val="100000"/>
              </a:lnSpc>
              <a:spcBef>
                <a:spcPts val="0"/>
              </a:spcBef>
              <a:spcAft>
                <a:spcPts val="1800"/>
              </a:spcAft>
              <a:buClr>
                <a:srgbClr val="38761D"/>
              </a:buClr>
              <a:buSzPts val="3600"/>
              <a:buNone/>
            </a:pPr>
            <a:r>
              <a:rPr lang="en-US" sz="2800" dirty="0">
                <a:solidFill>
                  <a:srgbClr val="052261"/>
                </a:solidFill>
              </a:rPr>
              <a:t>Principals/school leaders</a:t>
            </a:r>
          </a:p>
          <a:p>
            <a:pPr marL="0" indent="0">
              <a:lnSpc>
                <a:spcPct val="100000"/>
              </a:lnSpc>
              <a:spcBef>
                <a:spcPts val="0"/>
              </a:spcBef>
              <a:spcAft>
                <a:spcPts val="1800"/>
              </a:spcAft>
              <a:buClr>
                <a:srgbClr val="38761D"/>
              </a:buClr>
              <a:buSzPts val="3600"/>
              <a:buNone/>
            </a:pPr>
            <a:r>
              <a:rPr lang="en-US" sz="2800" dirty="0">
                <a:solidFill>
                  <a:srgbClr val="052261"/>
                </a:solidFill>
              </a:rPr>
              <a:t>District/school professional learning leaders</a:t>
            </a:r>
          </a:p>
          <a:p>
            <a:pPr marL="0" indent="0">
              <a:lnSpc>
                <a:spcPct val="100000"/>
              </a:lnSpc>
              <a:spcBef>
                <a:spcPts val="0"/>
              </a:spcBef>
              <a:spcAft>
                <a:spcPts val="1800"/>
              </a:spcAft>
              <a:buClr>
                <a:srgbClr val="38761D"/>
              </a:buClr>
              <a:buSzPts val="3600"/>
              <a:buNone/>
            </a:pPr>
            <a:r>
              <a:rPr lang="en-US" sz="2800" dirty="0">
                <a:solidFill>
                  <a:srgbClr val="052261"/>
                </a:solidFill>
              </a:rPr>
              <a:t>External supporters/providers</a:t>
            </a:r>
          </a:p>
        </p:txBody>
      </p:sp>
      <p:grpSp>
        <p:nvGrpSpPr>
          <p:cNvPr id="11" name="Shape 632">
            <a:extLst>
              <a:ext uri="{FF2B5EF4-FFF2-40B4-BE49-F238E27FC236}">
                <a16:creationId xmlns:a16="http://schemas.microsoft.com/office/drawing/2014/main" id="{2624E812-5503-F14C-BAF5-3E1D384A63C6}"/>
              </a:ext>
            </a:extLst>
          </p:cNvPr>
          <p:cNvGrpSpPr/>
          <p:nvPr/>
        </p:nvGrpSpPr>
        <p:grpSpPr>
          <a:xfrm>
            <a:off x="6682153" y="3552092"/>
            <a:ext cx="2084221" cy="2671014"/>
            <a:chOff x="6105075" y="1807200"/>
            <a:chExt cx="2737500" cy="3536675"/>
          </a:xfrm>
        </p:grpSpPr>
        <p:sp>
          <p:nvSpPr>
            <p:cNvPr id="12" name="Shape 633">
              <a:extLst>
                <a:ext uri="{FF2B5EF4-FFF2-40B4-BE49-F238E27FC236}">
                  <a16:creationId xmlns:a16="http://schemas.microsoft.com/office/drawing/2014/main" id="{71766235-EA9F-3E4F-9A0F-FEF33F616F28}"/>
                </a:ext>
              </a:extLst>
            </p:cNvPr>
            <p:cNvSpPr/>
            <p:nvPr/>
          </p:nvSpPr>
          <p:spPr>
            <a:xfrm rot="5400000">
              <a:off x="5693325" y="2219250"/>
              <a:ext cx="3536400" cy="2712300"/>
            </a:xfrm>
            <a:prstGeom prst="round2SameRect">
              <a:avLst>
                <a:gd name="adj1" fmla="val 0"/>
                <a:gd name="adj2" fmla="val 0"/>
              </a:avLst>
            </a:prstGeom>
            <a:solidFill>
              <a:srgbClr val="FFFFFF"/>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rgbClr val="072E82"/>
                </a:solidFill>
                <a:latin typeface="Calibri"/>
                <a:ea typeface="Calibri"/>
                <a:cs typeface="Calibri"/>
                <a:sym typeface="Calibri"/>
              </a:endParaRPr>
            </a:p>
          </p:txBody>
        </p:sp>
        <p:pic>
          <p:nvPicPr>
            <p:cNvPr id="13" name="Shape 634">
              <a:extLst>
                <a:ext uri="{FF2B5EF4-FFF2-40B4-BE49-F238E27FC236}">
                  <a16:creationId xmlns:a16="http://schemas.microsoft.com/office/drawing/2014/main" id="{11BE9F2A-2E4D-5B4B-9A5D-1BD89080A08C}"/>
                </a:ext>
              </a:extLst>
            </p:cNvPr>
            <p:cNvPicPr preferRelativeResize="0"/>
            <p:nvPr/>
          </p:nvPicPr>
          <p:blipFill rotWithShape="1">
            <a:blip r:embed="rId3">
              <a:alphaModFix/>
            </a:blip>
            <a:srcRect l="2296" t="1642"/>
            <a:stretch/>
          </p:blipFill>
          <p:spPr>
            <a:xfrm>
              <a:off x="6105075" y="1811975"/>
              <a:ext cx="2737500" cy="3531900"/>
            </a:xfrm>
            <a:prstGeom prst="rect">
              <a:avLst/>
            </a:prstGeom>
            <a:noFill/>
            <a:ln>
              <a:noFill/>
            </a:ln>
          </p:spPr>
        </p:pic>
      </p:grpSp>
    </p:spTree>
    <p:extLst>
      <p:ext uri="{BB962C8B-B14F-4D97-AF65-F5344CB8AC3E}">
        <p14:creationId xmlns:p14="http://schemas.microsoft.com/office/powerpoint/2010/main" val="171525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Shape 675"/>
          <p:cNvPicPr preferRelativeResize="0"/>
          <p:nvPr/>
        </p:nvPicPr>
        <p:blipFill rotWithShape="1">
          <a:blip r:embed="rId3">
            <a:alphaModFix/>
          </a:blip>
          <a:srcRect/>
          <a:stretch/>
        </p:blipFill>
        <p:spPr>
          <a:xfrm rot="5400000">
            <a:off x="6312000" y="3610936"/>
            <a:ext cx="2832000" cy="2832000"/>
          </a:xfrm>
          <a:prstGeom prst="rect">
            <a:avLst/>
          </a:prstGeom>
          <a:noFill/>
          <a:ln>
            <a:noFill/>
          </a:ln>
        </p:spPr>
      </p:pic>
      <p:sp>
        <p:nvSpPr>
          <p:cNvPr id="676" name="Shape 676"/>
          <p:cNvSpPr/>
          <p:nvPr/>
        </p:nvSpPr>
        <p:spPr>
          <a:xfrm>
            <a:off x="0" y="6443980"/>
            <a:ext cx="9144000" cy="422400"/>
          </a:xfrm>
          <a:prstGeom prst="rect">
            <a:avLst/>
          </a:prstGeom>
          <a:solidFill>
            <a:srgbClr val="0065C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77" name="Shape 677"/>
          <p:cNvPicPr preferRelativeResize="0"/>
          <p:nvPr/>
        </p:nvPicPr>
        <p:blipFill>
          <a:blip r:embed="rId4">
            <a:alphaModFix/>
          </a:blip>
          <a:stretch>
            <a:fillRect/>
          </a:stretch>
        </p:blipFill>
        <p:spPr>
          <a:xfrm>
            <a:off x="6411750" y="679497"/>
            <a:ext cx="2599825" cy="1455903"/>
          </a:xfrm>
          <a:prstGeom prst="rect">
            <a:avLst/>
          </a:prstGeom>
          <a:noFill/>
          <a:ln>
            <a:noFill/>
          </a:ln>
        </p:spPr>
      </p:pic>
      <p:sp>
        <p:nvSpPr>
          <p:cNvPr id="678" name="Shape 678"/>
          <p:cNvSpPr txBox="1">
            <a:spLocks noGrp="1"/>
          </p:cNvSpPr>
          <p:nvPr>
            <p:ph type="subTitle" idx="4294967295"/>
          </p:nvPr>
        </p:nvSpPr>
        <p:spPr>
          <a:xfrm>
            <a:off x="388075" y="1195500"/>
            <a:ext cx="7507800" cy="3611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66092"/>
              </a:buClr>
              <a:buFont typeface="Arial"/>
              <a:buNone/>
            </a:pPr>
            <a:endParaRPr sz="3000" b="1" i="1" dirty="0">
              <a:solidFill>
                <a:srgbClr val="052261"/>
              </a:solidFill>
            </a:endParaRPr>
          </a:p>
          <a:p>
            <a:pPr marL="457200" marR="0" lvl="0" indent="-457200" algn="l" rtl="0">
              <a:lnSpc>
                <a:spcPct val="100000"/>
              </a:lnSpc>
              <a:spcBef>
                <a:spcPts val="0"/>
              </a:spcBef>
              <a:spcAft>
                <a:spcPts val="0"/>
              </a:spcAft>
              <a:buClr>
                <a:srgbClr val="38761D"/>
              </a:buClr>
              <a:buSzPts val="3600"/>
              <a:buFont typeface="Arial"/>
              <a:buChar char="•"/>
            </a:pPr>
            <a:r>
              <a:rPr lang="en" sz="3600" dirty="0">
                <a:solidFill>
                  <a:srgbClr val="052261"/>
                </a:solidFill>
                <a:latin typeface="Arial"/>
                <a:ea typeface="Arial"/>
                <a:cs typeface="Arial"/>
                <a:sym typeface="Arial"/>
              </a:rPr>
              <a:t>When you hear the phrase </a:t>
            </a:r>
            <a:br>
              <a:rPr lang="en" sz="3600" dirty="0">
                <a:solidFill>
                  <a:srgbClr val="052261"/>
                </a:solidFill>
                <a:latin typeface="Arial"/>
                <a:ea typeface="Arial"/>
                <a:cs typeface="Arial"/>
                <a:sym typeface="Arial"/>
              </a:rPr>
            </a:br>
            <a:r>
              <a:rPr lang="en" sz="3600" dirty="0">
                <a:solidFill>
                  <a:srgbClr val="052261"/>
                </a:solidFill>
                <a:latin typeface="Arial"/>
                <a:ea typeface="Arial"/>
                <a:cs typeface="Arial"/>
                <a:sym typeface="Arial"/>
              </a:rPr>
              <a:t>“learning cycle,” what </a:t>
            </a:r>
            <a:br>
              <a:rPr lang="en" sz="3600" dirty="0">
                <a:solidFill>
                  <a:srgbClr val="052261"/>
                </a:solidFill>
                <a:latin typeface="Arial"/>
                <a:ea typeface="Arial"/>
                <a:cs typeface="Arial"/>
                <a:sym typeface="Arial"/>
              </a:rPr>
            </a:br>
            <a:r>
              <a:rPr lang="en" sz="3600" dirty="0">
                <a:solidFill>
                  <a:srgbClr val="052261"/>
                </a:solidFill>
                <a:latin typeface="Arial"/>
                <a:ea typeface="Arial"/>
                <a:cs typeface="Arial"/>
                <a:sym typeface="Arial"/>
              </a:rPr>
              <a:t>components come to mind?</a:t>
            </a:r>
            <a:endParaRPr sz="3600" dirty="0">
              <a:solidFill>
                <a:srgbClr val="052261"/>
              </a:solidFill>
              <a:latin typeface="Arial"/>
              <a:ea typeface="Arial"/>
              <a:cs typeface="Arial"/>
              <a:sym typeface="Arial"/>
            </a:endParaRPr>
          </a:p>
          <a:p>
            <a:pPr marL="0" marR="0" lvl="0" indent="0" algn="l" rtl="0">
              <a:lnSpc>
                <a:spcPct val="100000"/>
              </a:lnSpc>
              <a:spcBef>
                <a:spcPts val="0"/>
              </a:spcBef>
              <a:spcAft>
                <a:spcPts val="0"/>
              </a:spcAft>
              <a:buNone/>
            </a:pPr>
            <a:endParaRPr sz="3600" b="1" dirty="0">
              <a:solidFill>
                <a:srgbClr val="052261"/>
              </a:solidFill>
              <a:latin typeface="Arial"/>
              <a:ea typeface="Arial"/>
              <a:cs typeface="Arial"/>
              <a:sym typeface="Arial"/>
            </a:endParaRPr>
          </a:p>
          <a:p>
            <a:pPr marL="457200" marR="0" lvl="0" indent="-457200" algn="l" rtl="0">
              <a:lnSpc>
                <a:spcPct val="100000"/>
              </a:lnSpc>
              <a:spcBef>
                <a:spcPts val="0"/>
              </a:spcBef>
              <a:spcAft>
                <a:spcPts val="0"/>
              </a:spcAft>
              <a:buClr>
                <a:srgbClr val="38761D"/>
              </a:buClr>
              <a:buSzPts val="3600"/>
              <a:buFont typeface="Arial"/>
              <a:buChar char="•"/>
            </a:pPr>
            <a:r>
              <a:rPr lang="en" sz="3600" dirty="0">
                <a:solidFill>
                  <a:srgbClr val="052261"/>
                </a:solidFill>
                <a:latin typeface="Arial"/>
                <a:ea typeface="Arial"/>
                <a:cs typeface="Arial"/>
                <a:sym typeface="Arial"/>
              </a:rPr>
              <a:t>What other learning cycle </a:t>
            </a:r>
            <a:br>
              <a:rPr lang="en" sz="3600" dirty="0">
                <a:solidFill>
                  <a:srgbClr val="052261"/>
                </a:solidFill>
                <a:latin typeface="Arial"/>
                <a:ea typeface="Arial"/>
                <a:cs typeface="Arial"/>
                <a:sym typeface="Arial"/>
              </a:rPr>
            </a:br>
            <a:r>
              <a:rPr lang="en" sz="3600" dirty="0">
                <a:solidFill>
                  <a:srgbClr val="052261"/>
                </a:solidFill>
                <a:latin typeface="Arial"/>
                <a:ea typeface="Arial"/>
                <a:cs typeface="Arial"/>
                <a:sym typeface="Arial"/>
              </a:rPr>
              <a:t>models are familiar to you?</a:t>
            </a:r>
            <a:endParaRPr sz="3600" i="1" dirty="0">
              <a:solidFill>
                <a:srgbClr val="052261"/>
              </a:solidFill>
              <a:latin typeface="Arial"/>
              <a:ea typeface="Arial"/>
              <a:cs typeface="Arial"/>
              <a:sym typeface="Arial"/>
            </a:endParaRPr>
          </a:p>
        </p:txBody>
      </p:sp>
      <p:sp>
        <p:nvSpPr>
          <p:cNvPr id="679" name="Shape 679"/>
          <p:cNvSpPr/>
          <p:nvPr/>
        </p:nvSpPr>
        <p:spPr>
          <a:xfrm rot="5400000">
            <a:off x="4232250" y="-4248900"/>
            <a:ext cx="679500" cy="9177300"/>
          </a:xfrm>
          <a:prstGeom prst="round2SameRect">
            <a:avLst>
              <a:gd name="adj1" fmla="val 0"/>
              <a:gd name="adj2" fmla="val 0"/>
            </a:avLst>
          </a:prstGeom>
          <a:solidFill>
            <a:srgbClr val="0065CC">
              <a:alpha val="80780"/>
            </a:srgbClr>
          </a:solidFill>
          <a:ln>
            <a:noFill/>
          </a:ln>
          <a:effectLst>
            <a:outerShdw blurRad="88900" dist="88900" dir="2700000" algn="tl" rotWithShape="0">
              <a:srgbClr val="000000">
                <a:alpha val="40000"/>
              </a:srgbClr>
            </a:outerShdw>
          </a:effectLst>
        </p:spPr>
        <p:txBody>
          <a:bodyPr spcFirstLastPara="1" wrap="square" lIns="93225" tIns="46600" rIns="93225" bIns="466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680" name="Shape 680"/>
          <p:cNvSpPr txBox="1"/>
          <p:nvPr/>
        </p:nvSpPr>
        <p:spPr>
          <a:xfrm>
            <a:off x="230550" y="84050"/>
            <a:ext cx="8850600" cy="663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Font typeface="Calibri"/>
              <a:buNone/>
            </a:pPr>
            <a:r>
              <a:rPr lang="en" sz="3000" dirty="0">
                <a:solidFill>
                  <a:schemeClr val="lt1"/>
                </a:solidFill>
              </a:rPr>
              <a:t>Connect with your experience</a:t>
            </a:r>
            <a:endParaRPr sz="3000" i="0" u="none" strike="noStrike" cap="none" dirty="0">
              <a:solidFill>
                <a:schemeClr val="lt1"/>
              </a:solidFill>
            </a:endParaRPr>
          </a:p>
        </p:txBody>
      </p:sp>
      <p:sp>
        <p:nvSpPr>
          <p:cNvPr id="681" name="Shape 681"/>
          <p:cNvSpPr txBox="1">
            <a:spLocks noGrp="1"/>
          </p:cNvSpPr>
          <p:nvPr>
            <p:ph type="sldNum" idx="12"/>
          </p:nvPr>
        </p:nvSpPr>
        <p:spPr>
          <a:xfrm>
            <a:off x="6915150" y="6492875"/>
            <a:ext cx="20574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a:solidFill>
                  <a:srgbClr val="2F679E"/>
                </a:solidFill>
                <a:latin typeface="Arial"/>
                <a:ea typeface="Arial"/>
                <a:cs typeface="Arial"/>
                <a:sym typeface="Arial"/>
              </a:rPr>
              <a:t>9</a:t>
            </a:fld>
            <a:endParaRPr sz="1400">
              <a:solidFill>
                <a:srgbClr val="2F679E"/>
              </a:solidFill>
              <a:latin typeface="Arial"/>
              <a:ea typeface="Arial"/>
              <a:cs typeface="Arial"/>
              <a:sym typeface="Arial"/>
            </a:endParaRPr>
          </a:p>
        </p:txBody>
      </p:sp>
      <p:sp>
        <p:nvSpPr>
          <p:cNvPr id="682" name="Shape 682"/>
          <p:cNvSpPr txBox="1">
            <a:spLocks noGrp="1"/>
          </p:cNvSpPr>
          <p:nvPr>
            <p:ph type="ftr" idx="11"/>
          </p:nvPr>
        </p:nvSpPr>
        <p:spPr>
          <a:xfrm>
            <a:off x="148590" y="6470015"/>
            <a:ext cx="30861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a:solidFill>
                  <a:srgbClr val="366092"/>
                </a:solidFill>
                <a:latin typeface="Arial"/>
                <a:ea typeface="Arial"/>
                <a:cs typeface="Arial"/>
                <a:sym typeface="Arial"/>
              </a:rPr>
              <a:t>learningforward.org</a:t>
            </a:r>
            <a:endParaRPr sz="1400">
              <a:solidFill>
                <a:srgbClr val="36609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1">
      <a:dk1>
        <a:srgbClr val="072E82"/>
      </a:dk1>
      <a:lt1>
        <a:srgbClr val="FFFFFF"/>
      </a:lt1>
      <a:dk2>
        <a:srgbClr val="072E82"/>
      </a:dk2>
      <a:lt2>
        <a:srgbClr val="CEDBE6"/>
      </a:lt2>
      <a:accent1>
        <a:srgbClr val="498AC9"/>
      </a:accent1>
      <a:accent2>
        <a:srgbClr val="589EA9"/>
      </a:accent2>
      <a:accent3>
        <a:srgbClr val="91B290"/>
      </a:accent3>
      <a:accent4>
        <a:srgbClr val="7A8C8E"/>
      </a:accent4>
      <a:accent5>
        <a:srgbClr val="84ACB6"/>
      </a:accent5>
      <a:accent6>
        <a:srgbClr val="2683C6"/>
      </a:accent6>
      <a:hlink>
        <a:srgbClr val="498AC9"/>
      </a:hlink>
      <a:folHlink>
        <a:srgbClr val="589E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072E82"/>
      </a:dk1>
      <a:lt1>
        <a:srgbClr val="FFFFFF"/>
      </a:lt1>
      <a:dk2>
        <a:srgbClr val="072E82"/>
      </a:dk2>
      <a:lt2>
        <a:srgbClr val="CEDBE6"/>
      </a:lt2>
      <a:accent1>
        <a:srgbClr val="498AC9"/>
      </a:accent1>
      <a:accent2>
        <a:srgbClr val="589EA9"/>
      </a:accent2>
      <a:accent3>
        <a:srgbClr val="91B290"/>
      </a:accent3>
      <a:accent4>
        <a:srgbClr val="7A8C8E"/>
      </a:accent4>
      <a:accent5>
        <a:srgbClr val="84ACB6"/>
      </a:accent5>
      <a:accent6>
        <a:srgbClr val="2683C6"/>
      </a:accent6>
      <a:hlink>
        <a:srgbClr val="498AC9"/>
      </a:hlink>
      <a:folHlink>
        <a:srgbClr val="589E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
      <a:dk1>
        <a:srgbClr val="072E82"/>
      </a:dk1>
      <a:lt1>
        <a:srgbClr val="FFFFFF"/>
      </a:lt1>
      <a:dk2>
        <a:srgbClr val="072E82"/>
      </a:dk2>
      <a:lt2>
        <a:srgbClr val="CEDBE6"/>
      </a:lt2>
      <a:accent1>
        <a:srgbClr val="498AC9"/>
      </a:accent1>
      <a:accent2>
        <a:srgbClr val="589EA9"/>
      </a:accent2>
      <a:accent3>
        <a:srgbClr val="91B290"/>
      </a:accent3>
      <a:accent4>
        <a:srgbClr val="7A8C8E"/>
      </a:accent4>
      <a:accent5>
        <a:srgbClr val="84ACB6"/>
      </a:accent5>
      <a:accent6>
        <a:srgbClr val="2683C6"/>
      </a:accent6>
      <a:hlink>
        <a:srgbClr val="498AC9"/>
      </a:hlink>
      <a:folHlink>
        <a:srgbClr val="589E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7485</TotalTime>
  <Words>845</Words>
  <Application>Microsoft Office PowerPoint</Application>
  <PresentationFormat>On-screen Show (4:3)</PresentationFormat>
  <Paragraphs>265</Paragraphs>
  <Slides>28</Slides>
  <Notes>28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Arial</vt:lpstr>
      <vt:lpstr>Source Sans Pro</vt:lpstr>
      <vt:lpstr>ＭＳ Ｐゴシック</vt:lpstr>
      <vt:lpstr>Raleway</vt:lpstr>
      <vt:lpstr>Calibri</vt:lpstr>
      <vt:lpstr>Office Theme</vt:lpstr>
      <vt:lpstr>Office Theme</vt:lpstr>
      <vt:lpstr>Plum</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Tucker</dc:creator>
  <cp:lastModifiedBy>Kimberly Tucker</cp:lastModifiedBy>
  <cp:revision>51</cp:revision>
  <cp:lastPrinted>2018-05-15T13:38:38Z</cp:lastPrinted>
  <dcterms:modified xsi:type="dcterms:W3CDTF">2018-08-12T17:22:55Z</dcterms:modified>
</cp:coreProperties>
</file>